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2"/>
  </p:notesMasterIdLst>
  <p:handoutMasterIdLst>
    <p:handoutMasterId r:id="rId43"/>
  </p:handoutMasterIdLst>
  <p:sldIdLst>
    <p:sldId id="256" r:id="rId2"/>
    <p:sldId id="544" r:id="rId3"/>
    <p:sldId id="671" r:id="rId4"/>
    <p:sldId id="672" r:id="rId5"/>
    <p:sldId id="661" r:id="rId6"/>
    <p:sldId id="662" r:id="rId7"/>
    <p:sldId id="625" r:id="rId8"/>
    <p:sldId id="640" r:id="rId9"/>
    <p:sldId id="646" r:id="rId10"/>
    <p:sldId id="639" r:id="rId11"/>
    <p:sldId id="647" r:id="rId12"/>
    <p:sldId id="641" r:id="rId13"/>
    <p:sldId id="648" r:id="rId14"/>
    <p:sldId id="643" r:id="rId15"/>
    <p:sldId id="262" r:id="rId16"/>
    <p:sldId id="614" r:id="rId17"/>
    <p:sldId id="615" r:id="rId18"/>
    <p:sldId id="649" r:id="rId19"/>
    <p:sldId id="567" r:id="rId20"/>
    <p:sldId id="267" r:id="rId21"/>
    <p:sldId id="650" r:id="rId22"/>
    <p:sldId id="651" r:id="rId23"/>
    <p:sldId id="664" r:id="rId24"/>
    <p:sldId id="652" r:id="rId25"/>
    <p:sldId id="665" r:id="rId26"/>
    <p:sldId id="653" r:id="rId27"/>
    <p:sldId id="654" r:id="rId28"/>
    <p:sldId id="655" r:id="rId29"/>
    <p:sldId id="656" r:id="rId30"/>
    <p:sldId id="657" r:id="rId31"/>
    <p:sldId id="658" r:id="rId32"/>
    <p:sldId id="673" r:id="rId33"/>
    <p:sldId id="674" r:id="rId34"/>
    <p:sldId id="675" r:id="rId35"/>
    <p:sldId id="663" r:id="rId36"/>
    <p:sldId id="659" r:id="rId37"/>
    <p:sldId id="660" r:id="rId38"/>
    <p:sldId id="598" r:id="rId39"/>
    <p:sldId id="676" r:id="rId40"/>
    <p:sldId id="626" r:id="rId41"/>
  </p:sldIdLst>
  <p:sldSz cx="7559675" cy="9720263"/>
  <p:notesSz cx="6797675" cy="9926638"/>
  <p:custShowLst>
    <p:custShow name="Custom Show 1" id="0">
      <p:sldLst>
        <p:sld r:id="rId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2"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BF9"/>
    <a:srgbClr val="644B2D"/>
    <a:srgbClr val="A5002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6357" autoAdjust="0"/>
  </p:normalViewPr>
  <p:slideViewPr>
    <p:cSldViewPr>
      <p:cViewPr varScale="1">
        <p:scale>
          <a:sx n="47" d="100"/>
          <a:sy n="47" d="100"/>
        </p:scale>
        <p:origin x="2822" y="269"/>
      </p:cViewPr>
      <p:guideLst>
        <p:guide orient="horz" pos="3062"/>
        <p:guide pos="2381"/>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26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0"/>
            <a:ext cx="2946400" cy="496887"/>
          </a:xfrm>
          <a:prstGeom prst="rect">
            <a:avLst/>
          </a:prstGeom>
        </p:spPr>
        <p:txBody>
          <a:bodyPr vert="horz" lIns="91420" tIns="45710" rIns="91420" bIns="45710" rtlCol="0"/>
          <a:lstStyle>
            <a:lvl1pPr algn="l">
              <a:defRPr sz="1200"/>
            </a:lvl1pPr>
          </a:lstStyle>
          <a:p>
            <a:r>
              <a:rPr lang="en-GB"/>
              <a:t>Baptism of the Lord 2026</a:t>
            </a:r>
          </a:p>
        </p:txBody>
      </p:sp>
      <p:sp>
        <p:nvSpPr>
          <p:cNvPr id="3" name="Date Placeholder 2"/>
          <p:cNvSpPr>
            <a:spLocks noGrp="1"/>
          </p:cNvSpPr>
          <p:nvPr>
            <p:ph type="dt" sz="quarter" idx="1"/>
          </p:nvPr>
        </p:nvSpPr>
        <p:spPr>
          <a:xfrm>
            <a:off x="3849694" y="10"/>
            <a:ext cx="2946400" cy="496887"/>
          </a:xfrm>
          <a:prstGeom prst="rect">
            <a:avLst/>
          </a:prstGeom>
        </p:spPr>
        <p:txBody>
          <a:bodyPr vert="horz" lIns="91420" tIns="45710" rIns="91420" bIns="45710" rtlCol="0"/>
          <a:lstStyle>
            <a:lvl1pPr algn="r">
              <a:defRPr sz="1200"/>
            </a:lvl1pPr>
          </a:lstStyle>
          <a:p>
            <a:fld id="{8C64C8F8-FFE9-492B-959E-5EB4971A8CC5}" type="datetimeFigureOut">
              <a:rPr lang="en-GB" smtClean="0"/>
              <a:pPr/>
              <a:t>10/01/2026</a:t>
            </a:fld>
            <a:endParaRPr lang="en-GB"/>
          </a:p>
        </p:txBody>
      </p:sp>
      <p:sp>
        <p:nvSpPr>
          <p:cNvPr id="4" name="Footer Placeholder 3"/>
          <p:cNvSpPr>
            <a:spLocks noGrp="1"/>
          </p:cNvSpPr>
          <p:nvPr>
            <p:ph type="ftr" sz="quarter" idx="2"/>
          </p:nvPr>
        </p:nvSpPr>
        <p:spPr>
          <a:xfrm>
            <a:off x="4" y="9428175"/>
            <a:ext cx="2946400" cy="496884"/>
          </a:xfrm>
          <a:prstGeom prst="rect">
            <a:avLst/>
          </a:prstGeom>
        </p:spPr>
        <p:txBody>
          <a:bodyPr vert="horz" lIns="91420" tIns="45710" rIns="91420" bIns="45710" rtlCol="0" anchor="b"/>
          <a:lstStyle>
            <a:lvl1pPr algn="l">
              <a:defRPr sz="1200"/>
            </a:lvl1pPr>
          </a:lstStyle>
          <a:p>
            <a:endParaRPr lang="en-GB"/>
          </a:p>
        </p:txBody>
      </p:sp>
      <p:sp>
        <p:nvSpPr>
          <p:cNvPr id="5" name="Slide Number Placeholder 4"/>
          <p:cNvSpPr>
            <a:spLocks noGrp="1"/>
          </p:cNvSpPr>
          <p:nvPr>
            <p:ph type="sldNum" sz="quarter" idx="3"/>
          </p:nvPr>
        </p:nvSpPr>
        <p:spPr>
          <a:xfrm>
            <a:off x="3849694" y="9428175"/>
            <a:ext cx="2946400" cy="496884"/>
          </a:xfrm>
          <a:prstGeom prst="rect">
            <a:avLst/>
          </a:prstGeom>
        </p:spPr>
        <p:txBody>
          <a:bodyPr vert="horz" lIns="91420" tIns="45710" rIns="91420" bIns="45710" rtlCol="0" anchor="b"/>
          <a:lstStyle>
            <a:lvl1pPr algn="r">
              <a:defRPr sz="1200"/>
            </a:lvl1pPr>
          </a:lstStyle>
          <a:p>
            <a:fld id="{67AA4DC8-00CF-4CBA-BE9C-6AC7ACE67671}" type="slidenum">
              <a:rPr lang="en-GB" smtClean="0"/>
              <a:pPr/>
              <a:t>‹#›</a:t>
            </a:fld>
            <a:endParaRPr lang="en-GB"/>
          </a:p>
        </p:txBody>
      </p:sp>
    </p:spTree>
    <p:extLst>
      <p:ext uri="{BB962C8B-B14F-4D97-AF65-F5344CB8AC3E}">
        <p14:creationId xmlns:p14="http://schemas.microsoft.com/office/powerpoint/2010/main" val="3908289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8"/>
            <a:ext cx="2946058" cy="496100"/>
          </a:xfrm>
          <a:prstGeom prst="rect">
            <a:avLst/>
          </a:prstGeom>
        </p:spPr>
        <p:txBody>
          <a:bodyPr vert="horz" lIns="91420" tIns="45710" rIns="91420" bIns="45710" rtlCol="0"/>
          <a:lstStyle>
            <a:lvl1pPr algn="l">
              <a:defRPr sz="1200"/>
            </a:lvl1pPr>
          </a:lstStyle>
          <a:p>
            <a:r>
              <a:rPr lang="en-GB"/>
              <a:t>Baptism of the Lord 2026</a:t>
            </a:r>
          </a:p>
        </p:txBody>
      </p:sp>
      <p:sp>
        <p:nvSpPr>
          <p:cNvPr id="3" name="Date Placeholder 2"/>
          <p:cNvSpPr>
            <a:spLocks noGrp="1"/>
          </p:cNvSpPr>
          <p:nvPr>
            <p:ph type="dt" idx="1"/>
          </p:nvPr>
        </p:nvSpPr>
        <p:spPr>
          <a:xfrm>
            <a:off x="3850536" y="18"/>
            <a:ext cx="2946058" cy="496100"/>
          </a:xfrm>
          <a:prstGeom prst="rect">
            <a:avLst/>
          </a:prstGeom>
        </p:spPr>
        <p:txBody>
          <a:bodyPr vert="horz" lIns="91420" tIns="45710" rIns="91420" bIns="45710" rtlCol="0"/>
          <a:lstStyle>
            <a:lvl1pPr algn="r">
              <a:defRPr sz="1200"/>
            </a:lvl1pPr>
          </a:lstStyle>
          <a:p>
            <a:fld id="{35C80A0B-0725-4FEF-8B2A-7DC2ACB471BF}" type="datetimeFigureOut">
              <a:rPr lang="en-GB" smtClean="0"/>
              <a:pPr/>
              <a:t>10/01/2026</a:t>
            </a:fld>
            <a:endParaRPr lang="en-GB"/>
          </a:p>
        </p:txBody>
      </p:sp>
      <p:sp>
        <p:nvSpPr>
          <p:cNvPr id="4" name="Slide Image Placeholder 3"/>
          <p:cNvSpPr>
            <a:spLocks noGrp="1" noRot="1" noChangeAspect="1"/>
          </p:cNvSpPr>
          <p:nvPr>
            <p:ph type="sldImg" idx="2"/>
          </p:nvPr>
        </p:nvSpPr>
        <p:spPr>
          <a:xfrm>
            <a:off x="1952625" y="744538"/>
            <a:ext cx="2892425" cy="3722687"/>
          </a:xfrm>
          <a:prstGeom prst="rect">
            <a:avLst/>
          </a:prstGeom>
          <a:noFill/>
          <a:ln w="12700">
            <a:solidFill>
              <a:prstClr val="black"/>
            </a:solidFill>
          </a:ln>
        </p:spPr>
        <p:txBody>
          <a:bodyPr vert="horz" lIns="91420" tIns="45710" rIns="91420" bIns="45710" rtlCol="0" anchor="ctr"/>
          <a:lstStyle/>
          <a:p>
            <a:endParaRPr lang="en-GB"/>
          </a:p>
        </p:txBody>
      </p:sp>
      <p:sp>
        <p:nvSpPr>
          <p:cNvPr id="5" name="Notes Placeholder 4"/>
          <p:cNvSpPr>
            <a:spLocks noGrp="1"/>
          </p:cNvSpPr>
          <p:nvPr>
            <p:ph type="body" sz="quarter" idx="3"/>
          </p:nvPr>
        </p:nvSpPr>
        <p:spPr>
          <a:xfrm>
            <a:off x="679446" y="4715278"/>
            <a:ext cx="5438793" cy="4467220"/>
          </a:xfrm>
          <a:prstGeom prst="rect">
            <a:avLst/>
          </a:prstGeom>
        </p:spPr>
        <p:txBody>
          <a:bodyPr vert="horz" lIns="91420" tIns="45710" rIns="91420"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6" y="9428234"/>
            <a:ext cx="2946058" cy="496100"/>
          </a:xfrm>
          <a:prstGeom prst="rect">
            <a:avLst/>
          </a:prstGeom>
        </p:spPr>
        <p:txBody>
          <a:bodyPr vert="horz" lIns="91420" tIns="45710" rIns="91420" bIns="45710" rtlCol="0" anchor="b"/>
          <a:lstStyle>
            <a:lvl1pPr algn="l">
              <a:defRPr sz="1200"/>
            </a:lvl1pPr>
          </a:lstStyle>
          <a:p>
            <a:endParaRPr lang="en-GB"/>
          </a:p>
        </p:txBody>
      </p:sp>
      <p:sp>
        <p:nvSpPr>
          <p:cNvPr id="7" name="Slide Number Placeholder 6"/>
          <p:cNvSpPr>
            <a:spLocks noGrp="1"/>
          </p:cNvSpPr>
          <p:nvPr>
            <p:ph type="sldNum" sz="quarter" idx="5"/>
          </p:nvPr>
        </p:nvSpPr>
        <p:spPr>
          <a:xfrm>
            <a:off x="3850536" y="9428234"/>
            <a:ext cx="2946058" cy="496100"/>
          </a:xfrm>
          <a:prstGeom prst="rect">
            <a:avLst/>
          </a:prstGeom>
        </p:spPr>
        <p:txBody>
          <a:bodyPr vert="horz" lIns="91420" tIns="45710" rIns="91420" bIns="45710" rtlCol="0" anchor="b"/>
          <a:lstStyle>
            <a:lvl1pPr algn="r">
              <a:defRPr sz="1200"/>
            </a:lvl1pPr>
          </a:lstStyle>
          <a:p>
            <a:fld id="{982C446D-A4FA-459A-9571-3E3EA718D565}" type="slidenum">
              <a:rPr lang="en-GB" smtClean="0"/>
              <a:pPr/>
              <a:t>‹#›</a:t>
            </a:fld>
            <a:endParaRPr lang="en-GB"/>
          </a:p>
        </p:txBody>
      </p:sp>
    </p:spTree>
    <p:extLst>
      <p:ext uri="{BB962C8B-B14F-4D97-AF65-F5344CB8AC3E}">
        <p14:creationId xmlns:p14="http://schemas.microsoft.com/office/powerpoint/2010/main" val="72989974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744538"/>
            <a:ext cx="2892425" cy="3722687"/>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Baptism of the Lord 2026</a:t>
            </a:r>
          </a:p>
        </p:txBody>
      </p:sp>
      <p:sp>
        <p:nvSpPr>
          <p:cNvPr id="5" name="Slide Number Placeholder 4"/>
          <p:cNvSpPr>
            <a:spLocks noGrp="1"/>
          </p:cNvSpPr>
          <p:nvPr>
            <p:ph type="sldNum" sz="quarter" idx="11"/>
          </p:nvPr>
        </p:nvSpPr>
        <p:spPr/>
        <p:txBody>
          <a:bodyPr/>
          <a:lstStyle/>
          <a:p>
            <a:fld id="{982C446D-A4FA-459A-9571-3E3EA718D565}" type="slidenum">
              <a:rPr lang="en-GB" smtClean="0"/>
              <a:pPr/>
              <a:t>1</a:t>
            </a:fld>
            <a:endParaRPr lang="en-GB"/>
          </a:p>
        </p:txBody>
      </p:sp>
    </p:spTree>
    <p:extLst>
      <p:ext uri="{BB962C8B-B14F-4D97-AF65-F5344CB8AC3E}">
        <p14:creationId xmlns:p14="http://schemas.microsoft.com/office/powerpoint/2010/main" val="97200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0669-2BA6-B99E-79B1-06B4AC7DC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C9288-6D2F-8957-246E-F9B6AA45DBBA}"/>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728B3761-8982-BEB3-A986-B08B0EFE216E}"/>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88C6CD7-E20D-2FBF-C585-2FD9673F51E3}"/>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3ACF2C42-EE44-57C1-A57A-8D0CD84A51BC}"/>
              </a:ext>
            </a:extLst>
          </p:cNvPr>
          <p:cNvSpPr>
            <a:spLocks noGrp="1"/>
          </p:cNvSpPr>
          <p:nvPr>
            <p:ph type="sldNum" sz="quarter" idx="5"/>
          </p:nvPr>
        </p:nvSpPr>
        <p:spPr/>
        <p:txBody>
          <a:bodyPr/>
          <a:lstStyle/>
          <a:p>
            <a:fld id="{982C446D-A4FA-459A-9571-3E3EA718D565}" type="slidenum">
              <a:rPr lang="en-GB" smtClean="0"/>
              <a:pPr/>
              <a:t>10</a:t>
            </a:fld>
            <a:endParaRPr lang="en-GB"/>
          </a:p>
        </p:txBody>
      </p:sp>
    </p:spTree>
    <p:extLst>
      <p:ext uri="{BB962C8B-B14F-4D97-AF65-F5344CB8AC3E}">
        <p14:creationId xmlns:p14="http://schemas.microsoft.com/office/powerpoint/2010/main" val="281668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DDBB3-BBE2-E80A-1176-E0A91ED2E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B1528-377E-F128-1970-199C84FD583E}"/>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BC13B502-87EE-B604-DB65-635FACB206C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08C0EC5-F4E5-051A-67F4-F225B7CBF318}"/>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138B0E8D-AE0F-CA9F-1D01-C8CF5E3703BC}"/>
              </a:ext>
            </a:extLst>
          </p:cNvPr>
          <p:cNvSpPr>
            <a:spLocks noGrp="1"/>
          </p:cNvSpPr>
          <p:nvPr>
            <p:ph type="sldNum" sz="quarter" idx="5"/>
          </p:nvPr>
        </p:nvSpPr>
        <p:spPr/>
        <p:txBody>
          <a:bodyPr/>
          <a:lstStyle/>
          <a:p>
            <a:fld id="{982C446D-A4FA-459A-9571-3E3EA718D565}" type="slidenum">
              <a:rPr lang="en-GB" smtClean="0"/>
              <a:pPr/>
              <a:t>11</a:t>
            </a:fld>
            <a:endParaRPr lang="en-GB"/>
          </a:p>
        </p:txBody>
      </p:sp>
    </p:spTree>
    <p:extLst>
      <p:ext uri="{BB962C8B-B14F-4D97-AF65-F5344CB8AC3E}">
        <p14:creationId xmlns:p14="http://schemas.microsoft.com/office/powerpoint/2010/main" val="389492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D9709-D6D8-67AF-1919-C87B56320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608EF-8D66-D187-4A37-64DB93CC1C4C}"/>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E9C82812-2EEF-627D-AF31-8039E056F61A}"/>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C89405C0-EF73-CFA6-9408-2A84E605321C}"/>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36FDB319-9720-CFA1-DA11-1C18409652A1}"/>
              </a:ext>
            </a:extLst>
          </p:cNvPr>
          <p:cNvSpPr>
            <a:spLocks noGrp="1"/>
          </p:cNvSpPr>
          <p:nvPr>
            <p:ph type="sldNum" sz="quarter" idx="5"/>
          </p:nvPr>
        </p:nvSpPr>
        <p:spPr/>
        <p:txBody>
          <a:bodyPr/>
          <a:lstStyle/>
          <a:p>
            <a:fld id="{982C446D-A4FA-459A-9571-3E3EA718D565}" type="slidenum">
              <a:rPr lang="en-GB" smtClean="0"/>
              <a:pPr/>
              <a:t>12</a:t>
            </a:fld>
            <a:endParaRPr lang="en-GB"/>
          </a:p>
        </p:txBody>
      </p:sp>
    </p:spTree>
    <p:extLst>
      <p:ext uri="{BB962C8B-B14F-4D97-AF65-F5344CB8AC3E}">
        <p14:creationId xmlns:p14="http://schemas.microsoft.com/office/powerpoint/2010/main" val="251328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5FADD-121B-C34F-4518-C6AA31904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82B07-B095-C8EE-898C-5316524D53EA}"/>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3C0DC1F0-21BB-599C-BDDA-788BEE265C40}"/>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A2D46BE9-2E9F-4226-0126-103540C99721}"/>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ECE3B787-0474-473B-FD08-9187F85E1C97}"/>
              </a:ext>
            </a:extLst>
          </p:cNvPr>
          <p:cNvSpPr>
            <a:spLocks noGrp="1"/>
          </p:cNvSpPr>
          <p:nvPr>
            <p:ph type="sldNum" sz="quarter" idx="5"/>
          </p:nvPr>
        </p:nvSpPr>
        <p:spPr/>
        <p:txBody>
          <a:bodyPr/>
          <a:lstStyle/>
          <a:p>
            <a:fld id="{982C446D-A4FA-459A-9571-3E3EA718D565}" type="slidenum">
              <a:rPr lang="en-GB" smtClean="0"/>
              <a:pPr/>
              <a:t>13</a:t>
            </a:fld>
            <a:endParaRPr lang="en-GB"/>
          </a:p>
        </p:txBody>
      </p:sp>
    </p:spTree>
    <p:extLst>
      <p:ext uri="{BB962C8B-B14F-4D97-AF65-F5344CB8AC3E}">
        <p14:creationId xmlns:p14="http://schemas.microsoft.com/office/powerpoint/2010/main" val="144547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6A099-746F-069D-5289-9B7838CF4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7A672-1AB1-50CC-AE52-D8AF93798260}"/>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17521976-1AC0-BCFC-A327-179501031852}"/>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F41F6E1-C9E9-D1F5-5BB8-C7042E4A1BC2}"/>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FC1544B3-9429-92CA-971A-7A3A24249913}"/>
              </a:ext>
            </a:extLst>
          </p:cNvPr>
          <p:cNvSpPr>
            <a:spLocks noGrp="1"/>
          </p:cNvSpPr>
          <p:nvPr>
            <p:ph type="sldNum" sz="quarter" idx="5"/>
          </p:nvPr>
        </p:nvSpPr>
        <p:spPr/>
        <p:txBody>
          <a:bodyPr/>
          <a:lstStyle/>
          <a:p>
            <a:fld id="{982C446D-A4FA-459A-9571-3E3EA718D565}" type="slidenum">
              <a:rPr lang="en-GB" smtClean="0"/>
              <a:pPr/>
              <a:t>14</a:t>
            </a:fld>
            <a:endParaRPr lang="en-GB"/>
          </a:p>
        </p:txBody>
      </p:sp>
    </p:spTree>
    <p:extLst>
      <p:ext uri="{BB962C8B-B14F-4D97-AF65-F5344CB8AC3E}">
        <p14:creationId xmlns:p14="http://schemas.microsoft.com/office/powerpoint/2010/main" val="380532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744538"/>
            <a:ext cx="2892425"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Baptism of the Lord 2026</a:t>
            </a:r>
          </a:p>
        </p:txBody>
      </p:sp>
      <p:sp>
        <p:nvSpPr>
          <p:cNvPr id="5" name="Slide Number Placeholder 4"/>
          <p:cNvSpPr>
            <a:spLocks noGrp="1"/>
          </p:cNvSpPr>
          <p:nvPr>
            <p:ph type="sldNum" sz="quarter" idx="11"/>
          </p:nvPr>
        </p:nvSpPr>
        <p:spPr/>
        <p:txBody>
          <a:bodyPr/>
          <a:lstStyle/>
          <a:p>
            <a:fld id="{982C446D-A4FA-459A-9571-3E3EA718D565}" type="slidenum">
              <a:rPr lang="en-GB" smtClean="0"/>
              <a:pPr/>
              <a:t>15</a:t>
            </a:fld>
            <a:endParaRPr lang="en-GB"/>
          </a:p>
        </p:txBody>
      </p:sp>
    </p:spTree>
    <p:extLst>
      <p:ext uri="{BB962C8B-B14F-4D97-AF65-F5344CB8AC3E}">
        <p14:creationId xmlns:p14="http://schemas.microsoft.com/office/powerpoint/2010/main" val="321055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02490-DFF4-BF31-8656-5DDB120F5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70D5D-C0B5-52BD-4013-C7E87C73D5E7}"/>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B5A46A63-4BB7-326A-6A3B-ECD24865A3B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72AE668F-2CBE-8EDD-6218-B04A5D515421}"/>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D521CF44-48C1-BD33-0F1E-DE8C780FEEC9}"/>
              </a:ext>
            </a:extLst>
          </p:cNvPr>
          <p:cNvSpPr>
            <a:spLocks noGrp="1"/>
          </p:cNvSpPr>
          <p:nvPr>
            <p:ph type="sldNum" sz="quarter" idx="11"/>
          </p:nvPr>
        </p:nvSpPr>
        <p:spPr/>
        <p:txBody>
          <a:bodyPr/>
          <a:lstStyle/>
          <a:p>
            <a:fld id="{982C446D-A4FA-459A-9571-3E3EA718D565}" type="slidenum">
              <a:rPr lang="en-GB" smtClean="0"/>
              <a:pPr/>
              <a:t>16</a:t>
            </a:fld>
            <a:endParaRPr lang="en-GB"/>
          </a:p>
        </p:txBody>
      </p:sp>
    </p:spTree>
    <p:extLst>
      <p:ext uri="{BB962C8B-B14F-4D97-AF65-F5344CB8AC3E}">
        <p14:creationId xmlns:p14="http://schemas.microsoft.com/office/powerpoint/2010/main" val="264748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187CC-A814-0CFE-1E23-DFEA47A1D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481D3-1954-A7AE-30C4-5505ED4B4748}"/>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CF35CAB5-A0EC-E874-AC33-D571E5A29C25}"/>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E1B1627-3BAE-0B01-BF1E-89669B0D05B1}"/>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98DFF11D-A5B2-63C9-2996-72DA73683F0F}"/>
              </a:ext>
            </a:extLst>
          </p:cNvPr>
          <p:cNvSpPr>
            <a:spLocks noGrp="1"/>
          </p:cNvSpPr>
          <p:nvPr>
            <p:ph type="sldNum" sz="quarter" idx="11"/>
          </p:nvPr>
        </p:nvSpPr>
        <p:spPr/>
        <p:txBody>
          <a:bodyPr/>
          <a:lstStyle/>
          <a:p>
            <a:fld id="{982C446D-A4FA-459A-9571-3E3EA718D565}" type="slidenum">
              <a:rPr lang="en-GB" smtClean="0"/>
              <a:pPr/>
              <a:t>17</a:t>
            </a:fld>
            <a:endParaRPr lang="en-GB"/>
          </a:p>
        </p:txBody>
      </p:sp>
    </p:spTree>
    <p:extLst>
      <p:ext uri="{BB962C8B-B14F-4D97-AF65-F5344CB8AC3E}">
        <p14:creationId xmlns:p14="http://schemas.microsoft.com/office/powerpoint/2010/main" val="238469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DE72E-1091-1A72-5729-46DC82E1D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31EF0-5A3D-250C-A6A5-7A9EB23890AA}"/>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6EA4071F-56A6-8E3E-C1C9-F9ADB097734E}"/>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131604C8-0F16-F093-7D9F-03ECDD4E5BFF}"/>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921D1185-185C-9FBC-F902-96D366098047}"/>
              </a:ext>
            </a:extLst>
          </p:cNvPr>
          <p:cNvSpPr>
            <a:spLocks noGrp="1"/>
          </p:cNvSpPr>
          <p:nvPr>
            <p:ph type="sldNum" sz="quarter" idx="11"/>
          </p:nvPr>
        </p:nvSpPr>
        <p:spPr/>
        <p:txBody>
          <a:bodyPr/>
          <a:lstStyle/>
          <a:p>
            <a:fld id="{982C446D-A4FA-459A-9571-3E3EA718D565}" type="slidenum">
              <a:rPr lang="en-GB" smtClean="0"/>
              <a:pPr/>
              <a:t>18</a:t>
            </a:fld>
            <a:endParaRPr lang="en-GB"/>
          </a:p>
        </p:txBody>
      </p:sp>
    </p:spTree>
    <p:extLst>
      <p:ext uri="{BB962C8B-B14F-4D97-AF65-F5344CB8AC3E}">
        <p14:creationId xmlns:p14="http://schemas.microsoft.com/office/powerpoint/2010/main" val="200837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744538"/>
            <a:ext cx="2892425"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Baptism of the Lord 2026</a:t>
            </a:r>
          </a:p>
        </p:txBody>
      </p:sp>
      <p:sp>
        <p:nvSpPr>
          <p:cNvPr id="5" name="Slide Number Placeholder 4"/>
          <p:cNvSpPr>
            <a:spLocks noGrp="1"/>
          </p:cNvSpPr>
          <p:nvPr>
            <p:ph type="sldNum" sz="quarter" idx="11"/>
          </p:nvPr>
        </p:nvSpPr>
        <p:spPr/>
        <p:txBody>
          <a:bodyPr/>
          <a:lstStyle/>
          <a:p>
            <a:fld id="{982C446D-A4FA-459A-9571-3E3EA718D565}" type="slidenum">
              <a:rPr lang="en-GB" smtClean="0"/>
              <a:pPr/>
              <a:t>19</a:t>
            </a:fld>
            <a:endParaRPr lang="en-GB"/>
          </a:p>
        </p:txBody>
      </p:sp>
    </p:spTree>
    <p:extLst>
      <p:ext uri="{BB962C8B-B14F-4D97-AF65-F5344CB8AC3E}">
        <p14:creationId xmlns:p14="http://schemas.microsoft.com/office/powerpoint/2010/main" val="334837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744538"/>
            <a:ext cx="2892425" cy="3722687"/>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Baptism of the Lord 2026</a:t>
            </a:r>
          </a:p>
        </p:txBody>
      </p:sp>
      <p:sp>
        <p:nvSpPr>
          <p:cNvPr id="5" name="Slide Number Placeholder 4"/>
          <p:cNvSpPr>
            <a:spLocks noGrp="1"/>
          </p:cNvSpPr>
          <p:nvPr>
            <p:ph type="sldNum" sz="quarter" idx="11"/>
          </p:nvPr>
        </p:nvSpPr>
        <p:spPr/>
        <p:txBody>
          <a:bodyPr/>
          <a:lstStyle/>
          <a:p>
            <a:fld id="{982C446D-A4FA-459A-9571-3E3EA718D565}" type="slidenum">
              <a:rPr lang="en-GB" smtClean="0"/>
              <a:pPr/>
              <a:t>2</a:t>
            </a:fld>
            <a:endParaRPr lang="en-GB"/>
          </a:p>
        </p:txBody>
      </p:sp>
    </p:spTree>
    <p:extLst>
      <p:ext uri="{BB962C8B-B14F-4D97-AF65-F5344CB8AC3E}">
        <p14:creationId xmlns:p14="http://schemas.microsoft.com/office/powerpoint/2010/main" val="1513528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744538"/>
            <a:ext cx="2892425" cy="3722687"/>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Baptism of the Lord 2026</a:t>
            </a:r>
          </a:p>
        </p:txBody>
      </p:sp>
      <p:sp>
        <p:nvSpPr>
          <p:cNvPr id="5" name="Slide Number Placeholder 4"/>
          <p:cNvSpPr>
            <a:spLocks noGrp="1"/>
          </p:cNvSpPr>
          <p:nvPr>
            <p:ph type="sldNum" sz="quarter" idx="11"/>
          </p:nvPr>
        </p:nvSpPr>
        <p:spPr/>
        <p:txBody>
          <a:bodyPr/>
          <a:lstStyle/>
          <a:p>
            <a:fld id="{982C446D-A4FA-459A-9571-3E3EA718D565}" type="slidenum">
              <a:rPr lang="en-GB" smtClean="0"/>
              <a:pPr/>
              <a:t>20</a:t>
            </a:fld>
            <a:endParaRPr lang="en-GB"/>
          </a:p>
        </p:txBody>
      </p:sp>
    </p:spTree>
    <p:extLst>
      <p:ext uri="{BB962C8B-B14F-4D97-AF65-F5344CB8AC3E}">
        <p14:creationId xmlns:p14="http://schemas.microsoft.com/office/powerpoint/2010/main" val="462477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C9DF-F43D-2BD9-5432-4784318DE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72233-C7D6-A2F6-FDBA-565046F11512}"/>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AB95F513-4703-8E7B-933A-C1D064DF7C87}"/>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667479E9-5A4D-4D4B-658E-FCF18FD6680E}"/>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AC6CA8A0-82D0-EFF8-4644-A31F4C866541}"/>
              </a:ext>
            </a:extLst>
          </p:cNvPr>
          <p:cNvSpPr>
            <a:spLocks noGrp="1"/>
          </p:cNvSpPr>
          <p:nvPr>
            <p:ph type="sldNum" sz="quarter" idx="11"/>
          </p:nvPr>
        </p:nvSpPr>
        <p:spPr/>
        <p:txBody>
          <a:bodyPr/>
          <a:lstStyle/>
          <a:p>
            <a:fld id="{982C446D-A4FA-459A-9571-3E3EA718D565}" type="slidenum">
              <a:rPr lang="en-GB" smtClean="0"/>
              <a:pPr/>
              <a:t>21</a:t>
            </a:fld>
            <a:endParaRPr lang="en-GB"/>
          </a:p>
        </p:txBody>
      </p:sp>
    </p:spTree>
    <p:extLst>
      <p:ext uri="{BB962C8B-B14F-4D97-AF65-F5344CB8AC3E}">
        <p14:creationId xmlns:p14="http://schemas.microsoft.com/office/powerpoint/2010/main" val="170290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CA2F0-4445-69F8-5051-5EA1EA35E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1431E-A569-105B-4A7B-429A348C861A}"/>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903695B7-AA3A-BB79-AB55-F50582FC4CA1}"/>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6E2AAAB8-6889-076B-C9FF-E10F08E40D8F}"/>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9CD0B8E8-AA62-0E87-17D3-B8F690C35C8B}"/>
              </a:ext>
            </a:extLst>
          </p:cNvPr>
          <p:cNvSpPr>
            <a:spLocks noGrp="1"/>
          </p:cNvSpPr>
          <p:nvPr>
            <p:ph type="sldNum" sz="quarter" idx="11"/>
          </p:nvPr>
        </p:nvSpPr>
        <p:spPr/>
        <p:txBody>
          <a:bodyPr/>
          <a:lstStyle/>
          <a:p>
            <a:fld id="{982C446D-A4FA-459A-9571-3E3EA718D565}" type="slidenum">
              <a:rPr lang="en-GB" smtClean="0"/>
              <a:pPr/>
              <a:t>22</a:t>
            </a:fld>
            <a:endParaRPr lang="en-GB"/>
          </a:p>
        </p:txBody>
      </p:sp>
    </p:spTree>
    <p:extLst>
      <p:ext uri="{BB962C8B-B14F-4D97-AF65-F5344CB8AC3E}">
        <p14:creationId xmlns:p14="http://schemas.microsoft.com/office/powerpoint/2010/main" val="301578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F0E1-B760-3069-3832-6E2B66850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F6E99-0B26-3224-3415-BB4FA18F1B17}"/>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8D721402-2089-87C4-8C3C-47DCF40228CB}"/>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259EF0BE-DBD7-DFD1-A27A-0CF7BFF4987D}"/>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90441F0E-9A4C-DEAC-75EB-1F7C87E07371}"/>
              </a:ext>
            </a:extLst>
          </p:cNvPr>
          <p:cNvSpPr>
            <a:spLocks noGrp="1"/>
          </p:cNvSpPr>
          <p:nvPr>
            <p:ph type="sldNum" sz="quarter" idx="11"/>
          </p:nvPr>
        </p:nvSpPr>
        <p:spPr/>
        <p:txBody>
          <a:bodyPr/>
          <a:lstStyle/>
          <a:p>
            <a:fld id="{982C446D-A4FA-459A-9571-3E3EA718D565}" type="slidenum">
              <a:rPr lang="en-GB" smtClean="0"/>
              <a:pPr/>
              <a:t>24</a:t>
            </a:fld>
            <a:endParaRPr lang="en-GB"/>
          </a:p>
        </p:txBody>
      </p:sp>
    </p:spTree>
    <p:extLst>
      <p:ext uri="{BB962C8B-B14F-4D97-AF65-F5344CB8AC3E}">
        <p14:creationId xmlns:p14="http://schemas.microsoft.com/office/powerpoint/2010/main" val="1624663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F262-7F06-4A11-8687-2A71D7C87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1198D-7450-189F-A2B6-19F632623594}"/>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AD42B63C-8E4D-8689-DEC7-2D121B5D435E}"/>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7E60F715-630B-4AA0-FBB0-5CAF2E448189}"/>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E84E5989-0D3C-0BB7-9461-2E038740AC0D}"/>
              </a:ext>
            </a:extLst>
          </p:cNvPr>
          <p:cNvSpPr>
            <a:spLocks noGrp="1"/>
          </p:cNvSpPr>
          <p:nvPr>
            <p:ph type="sldNum" sz="quarter" idx="11"/>
          </p:nvPr>
        </p:nvSpPr>
        <p:spPr/>
        <p:txBody>
          <a:bodyPr/>
          <a:lstStyle/>
          <a:p>
            <a:fld id="{982C446D-A4FA-459A-9571-3E3EA718D565}" type="slidenum">
              <a:rPr lang="en-GB" smtClean="0"/>
              <a:pPr/>
              <a:t>26</a:t>
            </a:fld>
            <a:endParaRPr lang="en-GB"/>
          </a:p>
        </p:txBody>
      </p:sp>
    </p:spTree>
    <p:extLst>
      <p:ext uri="{BB962C8B-B14F-4D97-AF65-F5344CB8AC3E}">
        <p14:creationId xmlns:p14="http://schemas.microsoft.com/office/powerpoint/2010/main" val="332982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AC476-4CF6-2F63-61E4-22D61518B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A0A41-08B9-B133-B642-20D212E81A92}"/>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8C6BAE47-4572-FE72-9704-D87C6BE20C26}"/>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14282B56-14AB-42FD-C715-1A871F81D66C}"/>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90A6BCD6-5F87-CE62-5DF5-41C3FB803BF5}"/>
              </a:ext>
            </a:extLst>
          </p:cNvPr>
          <p:cNvSpPr>
            <a:spLocks noGrp="1"/>
          </p:cNvSpPr>
          <p:nvPr>
            <p:ph type="sldNum" sz="quarter" idx="11"/>
          </p:nvPr>
        </p:nvSpPr>
        <p:spPr/>
        <p:txBody>
          <a:bodyPr/>
          <a:lstStyle/>
          <a:p>
            <a:fld id="{982C446D-A4FA-459A-9571-3E3EA718D565}" type="slidenum">
              <a:rPr lang="en-GB" smtClean="0"/>
              <a:pPr/>
              <a:t>27</a:t>
            </a:fld>
            <a:endParaRPr lang="en-GB"/>
          </a:p>
        </p:txBody>
      </p:sp>
    </p:spTree>
    <p:extLst>
      <p:ext uri="{BB962C8B-B14F-4D97-AF65-F5344CB8AC3E}">
        <p14:creationId xmlns:p14="http://schemas.microsoft.com/office/powerpoint/2010/main" val="318744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A7F64-4968-99C8-BF8E-0F25D6070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C9A71-5EAC-48B7-B10D-B2EEFD593C15}"/>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498EBF11-E9B7-0F64-912C-F05769269EB4}"/>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ACF9597E-CDEF-5291-3CCE-CB383374B325}"/>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1B0EEB04-1086-94B8-1926-C2F526F9CD96}"/>
              </a:ext>
            </a:extLst>
          </p:cNvPr>
          <p:cNvSpPr>
            <a:spLocks noGrp="1"/>
          </p:cNvSpPr>
          <p:nvPr>
            <p:ph type="sldNum" sz="quarter" idx="11"/>
          </p:nvPr>
        </p:nvSpPr>
        <p:spPr/>
        <p:txBody>
          <a:bodyPr/>
          <a:lstStyle/>
          <a:p>
            <a:fld id="{982C446D-A4FA-459A-9571-3E3EA718D565}" type="slidenum">
              <a:rPr lang="en-GB" smtClean="0"/>
              <a:pPr/>
              <a:t>28</a:t>
            </a:fld>
            <a:endParaRPr lang="en-GB"/>
          </a:p>
        </p:txBody>
      </p:sp>
    </p:spTree>
    <p:extLst>
      <p:ext uri="{BB962C8B-B14F-4D97-AF65-F5344CB8AC3E}">
        <p14:creationId xmlns:p14="http://schemas.microsoft.com/office/powerpoint/2010/main" val="38160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4A19-9712-9102-F074-BC762F75F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06560-E313-A198-164A-C601330DED13}"/>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6403E03D-987E-37D3-F1B2-95FC1BD3C0C5}"/>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1B2D3D00-4C1E-1F1D-7318-471829964050}"/>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9EF861F2-6F7B-073D-4C25-18E11AC0DDD6}"/>
              </a:ext>
            </a:extLst>
          </p:cNvPr>
          <p:cNvSpPr>
            <a:spLocks noGrp="1"/>
          </p:cNvSpPr>
          <p:nvPr>
            <p:ph type="sldNum" sz="quarter" idx="11"/>
          </p:nvPr>
        </p:nvSpPr>
        <p:spPr/>
        <p:txBody>
          <a:bodyPr/>
          <a:lstStyle/>
          <a:p>
            <a:fld id="{982C446D-A4FA-459A-9571-3E3EA718D565}" type="slidenum">
              <a:rPr lang="en-GB" smtClean="0"/>
              <a:pPr/>
              <a:t>29</a:t>
            </a:fld>
            <a:endParaRPr lang="en-GB"/>
          </a:p>
        </p:txBody>
      </p:sp>
    </p:spTree>
    <p:extLst>
      <p:ext uri="{BB962C8B-B14F-4D97-AF65-F5344CB8AC3E}">
        <p14:creationId xmlns:p14="http://schemas.microsoft.com/office/powerpoint/2010/main" val="2890819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3E03D-CF6F-2B1E-E307-4EE45EB04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41B92-8B5B-4505-0F62-B28471EECE93}"/>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4FC2C06C-1CF7-0CD4-2546-7C8A72ACB4A7}"/>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47D416FF-F220-DA93-7927-85C20F40C365}"/>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1B1E6D7B-6015-6D5D-561B-AF6F55BC53C9}"/>
              </a:ext>
            </a:extLst>
          </p:cNvPr>
          <p:cNvSpPr>
            <a:spLocks noGrp="1"/>
          </p:cNvSpPr>
          <p:nvPr>
            <p:ph type="sldNum" sz="quarter" idx="11"/>
          </p:nvPr>
        </p:nvSpPr>
        <p:spPr/>
        <p:txBody>
          <a:bodyPr/>
          <a:lstStyle/>
          <a:p>
            <a:fld id="{982C446D-A4FA-459A-9571-3E3EA718D565}" type="slidenum">
              <a:rPr lang="en-GB" smtClean="0"/>
              <a:pPr/>
              <a:t>30</a:t>
            </a:fld>
            <a:endParaRPr lang="en-GB"/>
          </a:p>
        </p:txBody>
      </p:sp>
    </p:spTree>
    <p:extLst>
      <p:ext uri="{BB962C8B-B14F-4D97-AF65-F5344CB8AC3E}">
        <p14:creationId xmlns:p14="http://schemas.microsoft.com/office/powerpoint/2010/main" val="724345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87684-2F48-ACDF-5015-0399ED3E8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ACE83-79A5-4D1C-616A-516145CFAD52}"/>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8EE3A145-30EA-04C3-C63B-590AE071015D}"/>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23D632FC-B76B-C101-E8F5-D8BF8311DC4D}"/>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1D7BC5DB-612B-FDEA-756F-D13358552BE4}"/>
              </a:ext>
            </a:extLst>
          </p:cNvPr>
          <p:cNvSpPr>
            <a:spLocks noGrp="1"/>
          </p:cNvSpPr>
          <p:nvPr>
            <p:ph type="sldNum" sz="quarter" idx="11"/>
          </p:nvPr>
        </p:nvSpPr>
        <p:spPr/>
        <p:txBody>
          <a:bodyPr/>
          <a:lstStyle/>
          <a:p>
            <a:fld id="{982C446D-A4FA-459A-9571-3E3EA718D565}" type="slidenum">
              <a:rPr lang="en-GB" smtClean="0"/>
              <a:pPr/>
              <a:t>31</a:t>
            </a:fld>
            <a:endParaRPr lang="en-GB"/>
          </a:p>
        </p:txBody>
      </p:sp>
    </p:spTree>
    <p:extLst>
      <p:ext uri="{BB962C8B-B14F-4D97-AF65-F5344CB8AC3E}">
        <p14:creationId xmlns:p14="http://schemas.microsoft.com/office/powerpoint/2010/main" val="23236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26526-E624-BFB3-4298-A7F53DD84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37EB2-5541-8CA5-33F6-2DC893242847}"/>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7BA673C6-F9BE-9964-595E-A057E6EB5D18}"/>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9EF9E8BF-25E8-52A7-F9C4-5DEB9F1178A6}"/>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9FB87ED4-1901-E5C5-C8D0-AD0BE657B56C}"/>
              </a:ext>
            </a:extLst>
          </p:cNvPr>
          <p:cNvSpPr>
            <a:spLocks noGrp="1"/>
          </p:cNvSpPr>
          <p:nvPr>
            <p:ph type="sldNum" sz="quarter" idx="11"/>
          </p:nvPr>
        </p:nvSpPr>
        <p:spPr/>
        <p:txBody>
          <a:bodyPr/>
          <a:lstStyle/>
          <a:p>
            <a:fld id="{982C446D-A4FA-459A-9571-3E3EA718D565}" type="slidenum">
              <a:rPr lang="en-GB" smtClean="0"/>
              <a:pPr/>
              <a:t>3</a:t>
            </a:fld>
            <a:endParaRPr lang="en-GB"/>
          </a:p>
        </p:txBody>
      </p:sp>
    </p:spTree>
    <p:extLst>
      <p:ext uri="{BB962C8B-B14F-4D97-AF65-F5344CB8AC3E}">
        <p14:creationId xmlns:p14="http://schemas.microsoft.com/office/powerpoint/2010/main" val="976026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B563-68DD-D42F-F226-54CBA33C9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071E8-B1E8-A8BF-BE37-AE9D94249CFA}"/>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FAE8CE1A-635A-384F-77A8-BB1C89ADF014}"/>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506746A9-BA00-C40D-0228-9BF426E2227A}"/>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B77C11A1-6783-62EE-1A86-BEE401CD3E99}"/>
              </a:ext>
            </a:extLst>
          </p:cNvPr>
          <p:cNvSpPr>
            <a:spLocks noGrp="1"/>
          </p:cNvSpPr>
          <p:nvPr>
            <p:ph type="sldNum" sz="quarter" idx="11"/>
          </p:nvPr>
        </p:nvSpPr>
        <p:spPr/>
        <p:txBody>
          <a:bodyPr/>
          <a:lstStyle/>
          <a:p>
            <a:fld id="{982C446D-A4FA-459A-9571-3E3EA718D565}" type="slidenum">
              <a:rPr lang="en-GB" smtClean="0"/>
              <a:pPr/>
              <a:t>32</a:t>
            </a:fld>
            <a:endParaRPr lang="en-GB"/>
          </a:p>
        </p:txBody>
      </p:sp>
    </p:spTree>
    <p:extLst>
      <p:ext uri="{BB962C8B-B14F-4D97-AF65-F5344CB8AC3E}">
        <p14:creationId xmlns:p14="http://schemas.microsoft.com/office/powerpoint/2010/main" val="2297745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6EED-CB78-B7CF-BD63-D20879988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ED51F-A6BD-2CA3-2122-393D92C93139}"/>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086B17D5-54FE-5321-E060-C6B528307B48}"/>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761D8B40-C8E6-6DCD-E7A7-3E11A15A3F30}"/>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7381FEEF-CCC8-74B9-ADAE-EE0EC76A714C}"/>
              </a:ext>
            </a:extLst>
          </p:cNvPr>
          <p:cNvSpPr>
            <a:spLocks noGrp="1"/>
          </p:cNvSpPr>
          <p:nvPr>
            <p:ph type="sldNum" sz="quarter" idx="11"/>
          </p:nvPr>
        </p:nvSpPr>
        <p:spPr/>
        <p:txBody>
          <a:bodyPr/>
          <a:lstStyle/>
          <a:p>
            <a:fld id="{982C446D-A4FA-459A-9571-3E3EA718D565}" type="slidenum">
              <a:rPr lang="en-GB" smtClean="0"/>
              <a:pPr/>
              <a:t>33</a:t>
            </a:fld>
            <a:endParaRPr lang="en-GB"/>
          </a:p>
        </p:txBody>
      </p:sp>
    </p:spTree>
    <p:extLst>
      <p:ext uri="{BB962C8B-B14F-4D97-AF65-F5344CB8AC3E}">
        <p14:creationId xmlns:p14="http://schemas.microsoft.com/office/powerpoint/2010/main" val="1316092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C26F8-C5CB-784E-9388-8166320F0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967C9-5C15-7FE5-38BB-E0571522DFAB}"/>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267D3961-EE13-B055-F65F-5928751C4CA0}"/>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12C63EA5-A164-E697-9630-EFAA23A9FFEB}"/>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7F57A3FA-B475-155E-04E3-645791CDD745}"/>
              </a:ext>
            </a:extLst>
          </p:cNvPr>
          <p:cNvSpPr>
            <a:spLocks noGrp="1"/>
          </p:cNvSpPr>
          <p:nvPr>
            <p:ph type="sldNum" sz="quarter" idx="11"/>
          </p:nvPr>
        </p:nvSpPr>
        <p:spPr/>
        <p:txBody>
          <a:bodyPr/>
          <a:lstStyle/>
          <a:p>
            <a:fld id="{982C446D-A4FA-459A-9571-3E3EA718D565}" type="slidenum">
              <a:rPr lang="en-GB" smtClean="0"/>
              <a:pPr/>
              <a:t>34</a:t>
            </a:fld>
            <a:endParaRPr lang="en-GB"/>
          </a:p>
        </p:txBody>
      </p:sp>
    </p:spTree>
    <p:extLst>
      <p:ext uri="{BB962C8B-B14F-4D97-AF65-F5344CB8AC3E}">
        <p14:creationId xmlns:p14="http://schemas.microsoft.com/office/powerpoint/2010/main" val="4049711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7EED-2ED4-6408-9AFF-9D3B53274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A267E-CF49-9316-ECB0-592AA9867C43}"/>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66B6B76D-FFF8-CED5-4251-A7CE503AB2E8}"/>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96D9B667-A92B-9691-1E94-40B9E9ABEF0A}"/>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651B7716-DF68-AB3B-3BE7-CE6F399ACE78}"/>
              </a:ext>
            </a:extLst>
          </p:cNvPr>
          <p:cNvSpPr>
            <a:spLocks noGrp="1"/>
          </p:cNvSpPr>
          <p:nvPr>
            <p:ph type="sldNum" sz="quarter" idx="11"/>
          </p:nvPr>
        </p:nvSpPr>
        <p:spPr/>
        <p:txBody>
          <a:bodyPr/>
          <a:lstStyle/>
          <a:p>
            <a:fld id="{982C446D-A4FA-459A-9571-3E3EA718D565}" type="slidenum">
              <a:rPr lang="en-GB" smtClean="0"/>
              <a:pPr/>
              <a:t>36</a:t>
            </a:fld>
            <a:endParaRPr lang="en-GB"/>
          </a:p>
        </p:txBody>
      </p:sp>
    </p:spTree>
    <p:extLst>
      <p:ext uri="{BB962C8B-B14F-4D97-AF65-F5344CB8AC3E}">
        <p14:creationId xmlns:p14="http://schemas.microsoft.com/office/powerpoint/2010/main" val="2457130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7AF4-A861-0F39-29E8-65B09E6A3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884A8-CF1C-4588-510A-9F8076BF10BB}"/>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7E9CAFA4-6271-4B69-4DD1-0F9D88034E61}"/>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C6916A53-2ACA-2E5B-123C-18AB81E011D0}"/>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DDD38591-F3AC-3254-12A8-DFC2F99C2A7E}"/>
              </a:ext>
            </a:extLst>
          </p:cNvPr>
          <p:cNvSpPr>
            <a:spLocks noGrp="1"/>
          </p:cNvSpPr>
          <p:nvPr>
            <p:ph type="sldNum" sz="quarter" idx="11"/>
          </p:nvPr>
        </p:nvSpPr>
        <p:spPr/>
        <p:txBody>
          <a:bodyPr/>
          <a:lstStyle/>
          <a:p>
            <a:fld id="{982C446D-A4FA-459A-9571-3E3EA718D565}" type="slidenum">
              <a:rPr lang="en-GB" smtClean="0"/>
              <a:pPr/>
              <a:t>37</a:t>
            </a:fld>
            <a:endParaRPr lang="en-GB"/>
          </a:p>
        </p:txBody>
      </p:sp>
    </p:spTree>
    <p:extLst>
      <p:ext uri="{BB962C8B-B14F-4D97-AF65-F5344CB8AC3E}">
        <p14:creationId xmlns:p14="http://schemas.microsoft.com/office/powerpoint/2010/main" val="2227815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940D-231A-AFB2-2FF5-FEC53D98A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8E3DA-419E-834B-139A-4D5A1A0C149D}"/>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AE210B5F-AFD6-730A-3533-5B23690026B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0CBAFE99-5095-1A39-749D-8B811F550CB9}"/>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11E13B2D-DA16-4FA8-032C-E946421C8AD5}"/>
              </a:ext>
            </a:extLst>
          </p:cNvPr>
          <p:cNvSpPr>
            <a:spLocks noGrp="1"/>
          </p:cNvSpPr>
          <p:nvPr>
            <p:ph type="sldNum" sz="quarter" idx="5"/>
          </p:nvPr>
        </p:nvSpPr>
        <p:spPr/>
        <p:txBody>
          <a:bodyPr/>
          <a:lstStyle/>
          <a:p>
            <a:fld id="{982C446D-A4FA-459A-9571-3E3EA718D565}" type="slidenum">
              <a:rPr lang="en-GB" smtClean="0"/>
              <a:pPr/>
              <a:t>38</a:t>
            </a:fld>
            <a:endParaRPr lang="en-GB"/>
          </a:p>
        </p:txBody>
      </p:sp>
    </p:spTree>
    <p:extLst>
      <p:ext uri="{BB962C8B-B14F-4D97-AF65-F5344CB8AC3E}">
        <p14:creationId xmlns:p14="http://schemas.microsoft.com/office/powerpoint/2010/main" val="1402455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8BEB-45C8-5785-E38D-55EAF18DA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A3D73-BE30-0ED4-FBCC-F903484F9958}"/>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2EB5DABD-D4B6-58AD-050F-8AB9368170FB}"/>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7D793789-22DE-6834-5732-629146B052FD}"/>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644A480D-AC86-2CCE-D99E-55C187B170A2}"/>
              </a:ext>
            </a:extLst>
          </p:cNvPr>
          <p:cNvSpPr>
            <a:spLocks noGrp="1"/>
          </p:cNvSpPr>
          <p:nvPr>
            <p:ph type="sldNum" sz="quarter" idx="5"/>
          </p:nvPr>
        </p:nvSpPr>
        <p:spPr/>
        <p:txBody>
          <a:bodyPr/>
          <a:lstStyle/>
          <a:p>
            <a:fld id="{982C446D-A4FA-459A-9571-3E3EA718D565}" type="slidenum">
              <a:rPr lang="en-GB" smtClean="0"/>
              <a:pPr/>
              <a:t>39</a:t>
            </a:fld>
            <a:endParaRPr lang="en-GB"/>
          </a:p>
        </p:txBody>
      </p:sp>
    </p:spTree>
    <p:extLst>
      <p:ext uri="{BB962C8B-B14F-4D97-AF65-F5344CB8AC3E}">
        <p14:creationId xmlns:p14="http://schemas.microsoft.com/office/powerpoint/2010/main" val="1205800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88369-CFC3-15D5-4528-BDC9B8A5A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63134-953F-9338-C3C7-1AB4C4BD953F}"/>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E7E427D9-A31D-404E-63CC-9B85D7083FD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C09D4B04-1F08-3AEE-4DC2-8E6EAEBD5F45}"/>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4585D42F-BDD0-FFFB-7989-078F27C519FC}"/>
              </a:ext>
            </a:extLst>
          </p:cNvPr>
          <p:cNvSpPr>
            <a:spLocks noGrp="1"/>
          </p:cNvSpPr>
          <p:nvPr>
            <p:ph type="sldNum" sz="quarter" idx="5"/>
          </p:nvPr>
        </p:nvSpPr>
        <p:spPr/>
        <p:txBody>
          <a:bodyPr/>
          <a:lstStyle/>
          <a:p>
            <a:fld id="{982C446D-A4FA-459A-9571-3E3EA718D565}" type="slidenum">
              <a:rPr lang="en-GB" smtClean="0"/>
              <a:pPr/>
              <a:t>40</a:t>
            </a:fld>
            <a:endParaRPr lang="en-GB"/>
          </a:p>
        </p:txBody>
      </p:sp>
    </p:spTree>
    <p:extLst>
      <p:ext uri="{BB962C8B-B14F-4D97-AF65-F5344CB8AC3E}">
        <p14:creationId xmlns:p14="http://schemas.microsoft.com/office/powerpoint/2010/main" val="333781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3123A-76F8-6690-AE54-6EBE18C72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A3135-E86E-A029-925D-9ADB56EEEA7C}"/>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14535B09-D287-8C3C-F5DB-1D8A4E83FB70}"/>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E9073CAC-1F39-B28E-29D9-B994C6EED44A}"/>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383818BC-E64D-19E8-CD5B-6BC34F4DB1C2}"/>
              </a:ext>
            </a:extLst>
          </p:cNvPr>
          <p:cNvSpPr>
            <a:spLocks noGrp="1"/>
          </p:cNvSpPr>
          <p:nvPr>
            <p:ph type="sldNum" sz="quarter" idx="11"/>
          </p:nvPr>
        </p:nvSpPr>
        <p:spPr/>
        <p:txBody>
          <a:bodyPr/>
          <a:lstStyle/>
          <a:p>
            <a:fld id="{982C446D-A4FA-459A-9571-3E3EA718D565}" type="slidenum">
              <a:rPr lang="en-GB" smtClean="0"/>
              <a:pPr/>
              <a:t>4</a:t>
            </a:fld>
            <a:endParaRPr lang="en-GB"/>
          </a:p>
        </p:txBody>
      </p:sp>
    </p:spTree>
    <p:extLst>
      <p:ext uri="{BB962C8B-B14F-4D97-AF65-F5344CB8AC3E}">
        <p14:creationId xmlns:p14="http://schemas.microsoft.com/office/powerpoint/2010/main" val="20461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5B9B-B60A-327A-7CBE-B0ABF8D13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13FF1-71E7-FCFB-5589-9E7AA9543F4C}"/>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BCF3DB64-72A0-CE79-E467-0287DB3C8AB0}"/>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505DEFFC-8B5F-6525-52A7-356A8081272C}"/>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84693F8A-58F6-A6AE-4F10-0A06C2BD05D2}"/>
              </a:ext>
            </a:extLst>
          </p:cNvPr>
          <p:cNvSpPr>
            <a:spLocks noGrp="1"/>
          </p:cNvSpPr>
          <p:nvPr>
            <p:ph type="sldNum" sz="quarter" idx="11"/>
          </p:nvPr>
        </p:nvSpPr>
        <p:spPr/>
        <p:txBody>
          <a:bodyPr/>
          <a:lstStyle/>
          <a:p>
            <a:fld id="{982C446D-A4FA-459A-9571-3E3EA718D565}" type="slidenum">
              <a:rPr lang="en-GB" smtClean="0"/>
              <a:pPr/>
              <a:t>5</a:t>
            </a:fld>
            <a:endParaRPr lang="en-GB"/>
          </a:p>
        </p:txBody>
      </p:sp>
    </p:spTree>
    <p:extLst>
      <p:ext uri="{BB962C8B-B14F-4D97-AF65-F5344CB8AC3E}">
        <p14:creationId xmlns:p14="http://schemas.microsoft.com/office/powerpoint/2010/main" val="76392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835C7-AA60-E003-E435-761A4744F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26BFE-B898-CC47-61EC-B6D14DC25758}"/>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F64F9B4B-4D8C-B332-DD92-3667E46CD1B7}"/>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13C6CCA1-1457-17C6-C945-60E9412641C4}"/>
              </a:ext>
            </a:extLst>
          </p:cNvPr>
          <p:cNvSpPr>
            <a:spLocks noGrp="1"/>
          </p:cNvSpPr>
          <p:nvPr>
            <p:ph type="hdr" sz="quarter" idx="10"/>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CA893FE3-307B-D22D-F7B1-66809E8F1AF8}"/>
              </a:ext>
            </a:extLst>
          </p:cNvPr>
          <p:cNvSpPr>
            <a:spLocks noGrp="1"/>
          </p:cNvSpPr>
          <p:nvPr>
            <p:ph type="sldNum" sz="quarter" idx="11"/>
          </p:nvPr>
        </p:nvSpPr>
        <p:spPr/>
        <p:txBody>
          <a:bodyPr/>
          <a:lstStyle/>
          <a:p>
            <a:fld id="{982C446D-A4FA-459A-9571-3E3EA718D565}" type="slidenum">
              <a:rPr lang="en-GB" smtClean="0"/>
              <a:pPr/>
              <a:t>6</a:t>
            </a:fld>
            <a:endParaRPr lang="en-GB"/>
          </a:p>
        </p:txBody>
      </p:sp>
    </p:spTree>
    <p:extLst>
      <p:ext uri="{BB962C8B-B14F-4D97-AF65-F5344CB8AC3E}">
        <p14:creationId xmlns:p14="http://schemas.microsoft.com/office/powerpoint/2010/main" val="93984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88024-19AA-5DC8-F950-97CB9B3CD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734B3-F664-48B3-F202-51657BC9B80A}"/>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7C5BD4FD-8B91-1D58-23F0-FFC77F2EE308}"/>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36B19718-0B01-67B6-DF2D-140C70D17820}"/>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8076EF1B-DE83-4F9E-D9C9-200A66A3268F}"/>
              </a:ext>
            </a:extLst>
          </p:cNvPr>
          <p:cNvSpPr>
            <a:spLocks noGrp="1"/>
          </p:cNvSpPr>
          <p:nvPr>
            <p:ph type="sldNum" sz="quarter" idx="5"/>
          </p:nvPr>
        </p:nvSpPr>
        <p:spPr/>
        <p:txBody>
          <a:bodyPr/>
          <a:lstStyle/>
          <a:p>
            <a:fld id="{982C446D-A4FA-459A-9571-3E3EA718D565}" type="slidenum">
              <a:rPr lang="en-GB" smtClean="0"/>
              <a:pPr/>
              <a:t>7</a:t>
            </a:fld>
            <a:endParaRPr lang="en-GB"/>
          </a:p>
        </p:txBody>
      </p:sp>
    </p:spTree>
    <p:extLst>
      <p:ext uri="{BB962C8B-B14F-4D97-AF65-F5344CB8AC3E}">
        <p14:creationId xmlns:p14="http://schemas.microsoft.com/office/powerpoint/2010/main" val="273525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76EFA-4F91-C572-F282-BE4AD1D35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0171E-B1EC-2221-A4FB-23E56A1B503A}"/>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DD8F95F2-2AC1-461F-FD88-B170710601C1}"/>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0B85F29D-7A7E-51D4-3FC3-5B2825F81D9F}"/>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E9F59FEB-8D95-DFD4-FC46-9F8B00F8777A}"/>
              </a:ext>
            </a:extLst>
          </p:cNvPr>
          <p:cNvSpPr>
            <a:spLocks noGrp="1"/>
          </p:cNvSpPr>
          <p:nvPr>
            <p:ph type="sldNum" sz="quarter" idx="5"/>
          </p:nvPr>
        </p:nvSpPr>
        <p:spPr/>
        <p:txBody>
          <a:bodyPr/>
          <a:lstStyle/>
          <a:p>
            <a:fld id="{982C446D-A4FA-459A-9571-3E3EA718D565}" type="slidenum">
              <a:rPr lang="en-GB" smtClean="0"/>
              <a:pPr/>
              <a:t>8</a:t>
            </a:fld>
            <a:endParaRPr lang="en-GB"/>
          </a:p>
        </p:txBody>
      </p:sp>
    </p:spTree>
    <p:extLst>
      <p:ext uri="{BB962C8B-B14F-4D97-AF65-F5344CB8AC3E}">
        <p14:creationId xmlns:p14="http://schemas.microsoft.com/office/powerpoint/2010/main" val="27268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4DF63-6C8C-4A3B-6F5D-2DA5EF706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F455D-DFF4-962F-C645-BCF24730CA39}"/>
              </a:ext>
            </a:extLst>
          </p:cNvPr>
          <p:cNvSpPr>
            <a:spLocks noGrp="1" noRot="1" noChangeAspect="1"/>
          </p:cNvSpPr>
          <p:nvPr>
            <p:ph type="sldImg"/>
          </p:nvPr>
        </p:nvSpPr>
        <p:spPr>
          <a:xfrm>
            <a:off x="1952625" y="744538"/>
            <a:ext cx="2892425" cy="3722687"/>
          </a:xfrm>
        </p:spPr>
      </p:sp>
      <p:sp>
        <p:nvSpPr>
          <p:cNvPr id="3" name="Notes Placeholder 2">
            <a:extLst>
              <a:ext uri="{FF2B5EF4-FFF2-40B4-BE49-F238E27FC236}">
                <a16:creationId xmlns:a16="http://schemas.microsoft.com/office/drawing/2014/main" id="{8A908C46-D7A8-D541-39AA-B4773971DC5E}"/>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999FC788-3036-FA98-9685-128BCE754DA0}"/>
              </a:ext>
            </a:extLst>
          </p:cNvPr>
          <p:cNvSpPr>
            <a:spLocks noGrp="1"/>
          </p:cNvSpPr>
          <p:nvPr>
            <p:ph type="hdr" sz="quarter"/>
          </p:nvPr>
        </p:nvSpPr>
        <p:spPr/>
        <p:txBody>
          <a:bodyPr/>
          <a:lstStyle/>
          <a:p>
            <a:r>
              <a:rPr lang="en-GB"/>
              <a:t>Baptism of the Lord 2026</a:t>
            </a:r>
          </a:p>
        </p:txBody>
      </p:sp>
      <p:sp>
        <p:nvSpPr>
          <p:cNvPr id="5" name="Slide Number Placeholder 4">
            <a:extLst>
              <a:ext uri="{FF2B5EF4-FFF2-40B4-BE49-F238E27FC236}">
                <a16:creationId xmlns:a16="http://schemas.microsoft.com/office/drawing/2014/main" id="{15A7AA76-703F-8CE9-642D-EB12A9191687}"/>
              </a:ext>
            </a:extLst>
          </p:cNvPr>
          <p:cNvSpPr>
            <a:spLocks noGrp="1"/>
          </p:cNvSpPr>
          <p:nvPr>
            <p:ph type="sldNum" sz="quarter" idx="5"/>
          </p:nvPr>
        </p:nvSpPr>
        <p:spPr/>
        <p:txBody>
          <a:bodyPr/>
          <a:lstStyle/>
          <a:p>
            <a:fld id="{982C446D-A4FA-459A-9571-3E3EA718D565}" type="slidenum">
              <a:rPr lang="en-GB" smtClean="0"/>
              <a:pPr/>
              <a:t>9</a:t>
            </a:fld>
            <a:endParaRPr lang="en-GB"/>
          </a:p>
        </p:txBody>
      </p:sp>
    </p:spTree>
    <p:extLst>
      <p:ext uri="{BB962C8B-B14F-4D97-AF65-F5344CB8AC3E}">
        <p14:creationId xmlns:p14="http://schemas.microsoft.com/office/powerpoint/2010/main" val="134759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590794"/>
            <a:ext cx="6425724" cy="3384092"/>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105389"/>
            <a:ext cx="5669756" cy="2346813"/>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E6561D-CB3D-403B-9289-0066DCD5F8ED}" type="datetime1">
              <a:rPr lang="en-GB" smtClean="0"/>
              <a:t>10/01/2026</a:t>
            </a:fld>
            <a:endParaRPr lang="en-GB"/>
          </a:p>
        </p:txBody>
      </p:sp>
      <p:sp>
        <p:nvSpPr>
          <p:cNvPr id="5" name="Footer Placeholder 4"/>
          <p:cNvSpPr>
            <a:spLocks noGrp="1"/>
          </p:cNvSpPr>
          <p:nvPr>
            <p:ph type="ftr" sz="quarter" idx="11"/>
          </p:nvPr>
        </p:nvSpPr>
        <p:spPr/>
        <p:txBody>
          <a:bodyPr/>
          <a:lstStyle/>
          <a:p>
            <a:r>
              <a:rPr lang="en-GB"/>
              <a:t>Sunday 15B</a:t>
            </a:r>
          </a:p>
        </p:txBody>
      </p:sp>
      <p:sp>
        <p:nvSpPr>
          <p:cNvPr id="6" name="Slide Number Placeholder 5"/>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294395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57A75C-28D3-48EF-B9F9-3BF0711F73AF}" type="datetime1">
              <a:rPr lang="en-GB" smtClean="0"/>
              <a:t>10/01/2026</a:t>
            </a:fld>
            <a:endParaRPr lang="en-GB"/>
          </a:p>
        </p:txBody>
      </p:sp>
      <p:sp>
        <p:nvSpPr>
          <p:cNvPr id="5" name="Footer Placeholder 4"/>
          <p:cNvSpPr>
            <a:spLocks noGrp="1"/>
          </p:cNvSpPr>
          <p:nvPr>
            <p:ph type="ftr" sz="quarter" idx="11"/>
          </p:nvPr>
        </p:nvSpPr>
        <p:spPr/>
        <p:txBody>
          <a:bodyPr/>
          <a:lstStyle/>
          <a:p>
            <a:r>
              <a:rPr lang="en-GB"/>
              <a:t>Sunday 15B</a:t>
            </a:r>
          </a:p>
        </p:txBody>
      </p:sp>
      <p:sp>
        <p:nvSpPr>
          <p:cNvPr id="6" name="Slide Number Placeholder 5"/>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367907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17514"/>
            <a:ext cx="1630055" cy="823747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17514"/>
            <a:ext cx="4795669" cy="823747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817955-0A96-475A-B42E-68A8B6301BF2}" type="datetime1">
              <a:rPr lang="en-GB" smtClean="0"/>
              <a:t>10/01/2026</a:t>
            </a:fld>
            <a:endParaRPr lang="en-GB"/>
          </a:p>
        </p:txBody>
      </p:sp>
      <p:sp>
        <p:nvSpPr>
          <p:cNvPr id="5" name="Footer Placeholder 4"/>
          <p:cNvSpPr>
            <a:spLocks noGrp="1"/>
          </p:cNvSpPr>
          <p:nvPr>
            <p:ph type="ftr" sz="quarter" idx="11"/>
          </p:nvPr>
        </p:nvSpPr>
        <p:spPr/>
        <p:txBody>
          <a:bodyPr/>
          <a:lstStyle/>
          <a:p>
            <a:r>
              <a:rPr lang="en-GB"/>
              <a:t>Sunday 15B</a:t>
            </a:r>
          </a:p>
        </p:txBody>
      </p:sp>
      <p:sp>
        <p:nvSpPr>
          <p:cNvPr id="6" name="Slide Number Placeholder 5"/>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318959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AD2F33-A64C-4F5E-B6A1-2AF801627620}" type="datetime1">
              <a:rPr lang="en-GB" smtClean="0"/>
              <a:t>10/01/2026</a:t>
            </a:fld>
            <a:endParaRPr lang="en-GB"/>
          </a:p>
        </p:txBody>
      </p:sp>
      <p:sp>
        <p:nvSpPr>
          <p:cNvPr id="5" name="Footer Placeholder 4"/>
          <p:cNvSpPr>
            <a:spLocks noGrp="1"/>
          </p:cNvSpPr>
          <p:nvPr>
            <p:ph type="ftr" sz="quarter" idx="11"/>
          </p:nvPr>
        </p:nvSpPr>
        <p:spPr/>
        <p:txBody>
          <a:bodyPr/>
          <a:lstStyle/>
          <a:p>
            <a:r>
              <a:rPr lang="en-GB"/>
              <a:t>Sunday 15B</a:t>
            </a:r>
          </a:p>
        </p:txBody>
      </p:sp>
      <p:sp>
        <p:nvSpPr>
          <p:cNvPr id="6" name="Slide Number Placeholder 5"/>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255361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423318"/>
            <a:ext cx="6520220" cy="4043359"/>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6504929"/>
            <a:ext cx="6520220" cy="2126307"/>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C1D9B4-C6B6-47CA-B53C-1E4D04516DBE}" type="datetime1">
              <a:rPr lang="en-GB" smtClean="0"/>
              <a:t>10/01/2026</a:t>
            </a:fld>
            <a:endParaRPr lang="en-GB"/>
          </a:p>
        </p:txBody>
      </p:sp>
      <p:sp>
        <p:nvSpPr>
          <p:cNvPr id="5" name="Footer Placeholder 4"/>
          <p:cNvSpPr>
            <a:spLocks noGrp="1"/>
          </p:cNvSpPr>
          <p:nvPr>
            <p:ph type="ftr" sz="quarter" idx="11"/>
          </p:nvPr>
        </p:nvSpPr>
        <p:spPr/>
        <p:txBody>
          <a:bodyPr/>
          <a:lstStyle/>
          <a:p>
            <a:r>
              <a:rPr lang="en-GB"/>
              <a:t>Sunday 15B</a:t>
            </a:r>
          </a:p>
        </p:txBody>
      </p:sp>
      <p:sp>
        <p:nvSpPr>
          <p:cNvPr id="6" name="Slide Number Placeholder 5"/>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60977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587570"/>
            <a:ext cx="3212862" cy="61674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587570"/>
            <a:ext cx="3212862" cy="61674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CA97F9-1796-4F95-8459-F8D76E51A4C5}" type="datetime1">
              <a:rPr lang="en-GB" smtClean="0"/>
              <a:t>10/01/2026</a:t>
            </a:fld>
            <a:endParaRPr lang="en-GB"/>
          </a:p>
        </p:txBody>
      </p:sp>
      <p:sp>
        <p:nvSpPr>
          <p:cNvPr id="6" name="Footer Placeholder 5"/>
          <p:cNvSpPr>
            <a:spLocks noGrp="1"/>
          </p:cNvSpPr>
          <p:nvPr>
            <p:ph type="ftr" sz="quarter" idx="11"/>
          </p:nvPr>
        </p:nvSpPr>
        <p:spPr/>
        <p:txBody>
          <a:bodyPr/>
          <a:lstStyle/>
          <a:p>
            <a:r>
              <a:rPr lang="en-GB"/>
              <a:t>Sunday 15B</a:t>
            </a:r>
          </a:p>
        </p:txBody>
      </p:sp>
      <p:sp>
        <p:nvSpPr>
          <p:cNvPr id="7" name="Slide Number Placeholder 6"/>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318223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17516"/>
            <a:ext cx="6520220" cy="18788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382815"/>
            <a:ext cx="3198096" cy="116778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550596"/>
            <a:ext cx="3198096" cy="52223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382815"/>
            <a:ext cx="3213847" cy="116778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550596"/>
            <a:ext cx="3213847" cy="52223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9145F0F-4AD6-4963-91C9-E280EBD394E6}" type="datetime1">
              <a:rPr lang="en-GB" smtClean="0"/>
              <a:t>10/01/2026</a:t>
            </a:fld>
            <a:endParaRPr lang="en-GB"/>
          </a:p>
        </p:txBody>
      </p:sp>
      <p:sp>
        <p:nvSpPr>
          <p:cNvPr id="8" name="Footer Placeholder 7"/>
          <p:cNvSpPr>
            <a:spLocks noGrp="1"/>
          </p:cNvSpPr>
          <p:nvPr>
            <p:ph type="ftr" sz="quarter" idx="11"/>
          </p:nvPr>
        </p:nvSpPr>
        <p:spPr/>
        <p:txBody>
          <a:bodyPr/>
          <a:lstStyle/>
          <a:p>
            <a:r>
              <a:rPr lang="en-GB"/>
              <a:t>Sunday 15B</a:t>
            </a:r>
          </a:p>
        </p:txBody>
      </p:sp>
      <p:sp>
        <p:nvSpPr>
          <p:cNvPr id="9" name="Slide Number Placeholder 8"/>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3940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D27E99-136A-4D36-96BF-20612CA14753}" type="datetime1">
              <a:rPr lang="en-GB" smtClean="0"/>
              <a:t>10/01/2026</a:t>
            </a:fld>
            <a:endParaRPr lang="en-GB"/>
          </a:p>
        </p:txBody>
      </p:sp>
      <p:sp>
        <p:nvSpPr>
          <p:cNvPr id="4" name="Footer Placeholder 3"/>
          <p:cNvSpPr>
            <a:spLocks noGrp="1"/>
          </p:cNvSpPr>
          <p:nvPr>
            <p:ph type="ftr" sz="quarter" idx="11"/>
          </p:nvPr>
        </p:nvSpPr>
        <p:spPr/>
        <p:txBody>
          <a:bodyPr/>
          <a:lstStyle/>
          <a:p>
            <a:r>
              <a:rPr lang="en-GB"/>
              <a:t>Sunday 15B</a:t>
            </a:r>
          </a:p>
        </p:txBody>
      </p:sp>
      <p:sp>
        <p:nvSpPr>
          <p:cNvPr id="5" name="Slide Number Placeholder 4"/>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113144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ABA59-3011-46E7-A3F3-D47EF32CA1CA}" type="datetime1">
              <a:rPr lang="en-GB" smtClean="0"/>
              <a:t>10/01/2026</a:t>
            </a:fld>
            <a:endParaRPr lang="en-GB"/>
          </a:p>
        </p:txBody>
      </p:sp>
      <p:sp>
        <p:nvSpPr>
          <p:cNvPr id="3" name="Footer Placeholder 2"/>
          <p:cNvSpPr>
            <a:spLocks noGrp="1"/>
          </p:cNvSpPr>
          <p:nvPr>
            <p:ph type="ftr" sz="quarter" idx="11"/>
          </p:nvPr>
        </p:nvSpPr>
        <p:spPr/>
        <p:txBody>
          <a:bodyPr/>
          <a:lstStyle/>
          <a:p>
            <a:r>
              <a:rPr lang="en-GB"/>
              <a:t>Sunday 15B</a:t>
            </a:r>
          </a:p>
        </p:txBody>
      </p:sp>
      <p:sp>
        <p:nvSpPr>
          <p:cNvPr id="4" name="Slide Number Placeholder 3"/>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197660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648018"/>
            <a:ext cx="2438192" cy="2268061"/>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399540"/>
            <a:ext cx="3827085" cy="690768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2916079"/>
            <a:ext cx="2438192" cy="540239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D09EBABC-A7AC-4565-972D-8292B67FE55F}" type="datetime1">
              <a:rPr lang="en-GB" smtClean="0"/>
              <a:t>10/01/2026</a:t>
            </a:fld>
            <a:endParaRPr lang="en-GB"/>
          </a:p>
        </p:txBody>
      </p:sp>
      <p:sp>
        <p:nvSpPr>
          <p:cNvPr id="6" name="Footer Placeholder 5"/>
          <p:cNvSpPr>
            <a:spLocks noGrp="1"/>
          </p:cNvSpPr>
          <p:nvPr>
            <p:ph type="ftr" sz="quarter" idx="11"/>
          </p:nvPr>
        </p:nvSpPr>
        <p:spPr/>
        <p:txBody>
          <a:bodyPr/>
          <a:lstStyle/>
          <a:p>
            <a:r>
              <a:rPr lang="en-GB"/>
              <a:t>Sunday 15B</a:t>
            </a:r>
          </a:p>
        </p:txBody>
      </p:sp>
      <p:sp>
        <p:nvSpPr>
          <p:cNvPr id="7" name="Slide Number Placeholder 6"/>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292360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648018"/>
            <a:ext cx="2438192" cy="2268061"/>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399540"/>
            <a:ext cx="3827085" cy="690768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2916079"/>
            <a:ext cx="2438192" cy="5402397"/>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7182868C-04B9-4FCE-8DC4-586D3CC0D17F}" type="datetime1">
              <a:rPr lang="en-GB" smtClean="0"/>
              <a:t>10/01/2026</a:t>
            </a:fld>
            <a:endParaRPr lang="en-GB"/>
          </a:p>
        </p:txBody>
      </p:sp>
      <p:sp>
        <p:nvSpPr>
          <p:cNvPr id="6" name="Footer Placeholder 5"/>
          <p:cNvSpPr>
            <a:spLocks noGrp="1"/>
          </p:cNvSpPr>
          <p:nvPr>
            <p:ph type="ftr" sz="quarter" idx="11"/>
          </p:nvPr>
        </p:nvSpPr>
        <p:spPr/>
        <p:txBody>
          <a:bodyPr/>
          <a:lstStyle/>
          <a:p>
            <a:r>
              <a:rPr lang="en-GB"/>
              <a:t>Sunday 15B</a:t>
            </a:r>
          </a:p>
        </p:txBody>
      </p:sp>
      <p:sp>
        <p:nvSpPr>
          <p:cNvPr id="7" name="Slide Number Placeholder 6"/>
          <p:cNvSpPr>
            <a:spLocks noGrp="1"/>
          </p:cNvSpPr>
          <p:nvPr>
            <p:ph type="sldNum" sz="quarter" idx="12"/>
          </p:nvPr>
        </p:nvSpPr>
        <p:spPr/>
        <p:txBody>
          <a:bodyPr/>
          <a:lstStyle/>
          <a:p>
            <a:fld id="{5445DF5F-93FA-4CE0-B4E3-EFC56ADCCDB2}" type="slidenum">
              <a:rPr lang="en-GB" smtClean="0"/>
              <a:pPr/>
              <a:t>‹#›</a:t>
            </a:fld>
            <a:endParaRPr lang="en-GB"/>
          </a:p>
        </p:txBody>
      </p:sp>
    </p:spTree>
    <p:extLst>
      <p:ext uri="{BB962C8B-B14F-4D97-AF65-F5344CB8AC3E}">
        <p14:creationId xmlns:p14="http://schemas.microsoft.com/office/powerpoint/2010/main" val="181482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17516"/>
            <a:ext cx="6520220" cy="18788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587570"/>
            <a:ext cx="6520220" cy="6167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009246"/>
            <a:ext cx="1700927" cy="517514"/>
          </a:xfrm>
          <a:prstGeom prst="rect">
            <a:avLst/>
          </a:prstGeom>
        </p:spPr>
        <p:txBody>
          <a:bodyPr vert="horz" lIns="91440" tIns="45720" rIns="91440" bIns="45720" rtlCol="0" anchor="ctr"/>
          <a:lstStyle>
            <a:lvl1pPr algn="l">
              <a:defRPr sz="992">
                <a:solidFill>
                  <a:schemeClr val="tx1">
                    <a:tint val="75000"/>
                  </a:schemeClr>
                </a:solidFill>
              </a:defRPr>
            </a:lvl1pPr>
          </a:lstStyle>
          <a:p>
            <a:fld id="{756A3C32-D85F-4AB5-8EB8-665BE3910B82}" type="datetime1">
              <a:rPr lang="en-GB" smtClean="0"/>
              <a:t>10/01/2026</a:t>
            </a:fld>
            <a:endParaRPr lang="en-GB"/>
          </a:p>
        </p:txBody>
      </p:sp>
      <p:sp>
        <p:nvSpPr>
          <p:cNvPr id="5" name="Footer Placeholder 4"/>
          <p:cNvSpPr>
            <a:spLocks noGrp="1"/>
          </p:cNvSpPr>
          <p:nvPr>
            <p:ph type="ftr" sz="quarter" idx="3"/>
          </p:nvPr>
        </p:nvSpPr>
        <p:spPr>
          <a:xfrm>
            <a:off x="2504143" y="9009246"/>
            <a:ext cx="2551390" cy="517514"/>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en-GB"/>
              <a:t>Sunday 15B</a:t>
            </a:r>
          </a:p>
        </p:txBody>
      </p:sp>
      <p:sp>
        <p:nvSpPr>
          <p:cNvPr id="6" name="Slide Number Placeholder 5"/>
          <p:cNvSpPr>
            <a:spLocks noGrp="1"/>
          </p:cNvSpPr>
          <p:nvPr>
            <p:ph type="sldNum" sz="quarter" idx="4"/>
          </p:nvPr>
        </p:nvSpPr>
        <p:spPr>
          <a:xfrm>
            <a:off x="5339020" y="9009246"/>
            <a:ext cx="1700927" cy="517514"/>
          </a:xfrm>
          <a:prstGeom prst="rect">
            <a:avLst/>
          </a:prstGeom>
        </p:spPr>
        <p:txBody>
          <a:bodyPr vert="horz" lIns="91440" tIns="45720" rIns="91440" bIns="45720" rtlCol="0" anchor="ctr"/>
          <a:lstStyle>
            <a:lvl1pPr algn="r">
              <a:defRPr sz="992">
                <a:solidFill>
                  <a:schemeClr val="tx1">
                    <a:tint val="75000"/>
                  </a:schemeClr>
                </a:solidFill>
              </a:defRPr>
            </a:lvl1pPr>
          </a:lstStyle>
          <a:p>
            <a:fld id="{5445DF5F-93FA-4CE0-B4E3-EFC56ADCCDB2}" type="slidenum">
              <a:rPr lang="en-GB" smtClean="0"/>
              <a:pPr/>
              <a:t>‹#›</a:t>
            </a:fld>
            <a:endParaRPr lang="en-GB"/>
          </a:p>
        </p:txBody>
      </p:sp>
    </p:spTree>
    <p:extLst>
      <p:ext uri="{BB962C8B-B14F-4D97-AF65-F5344CB8AC3E}">
        <p14:creationId xmlns:p14="http://schemas.microsoft.com/office/powerpoint/2010/main" val="74202653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EC699C-55FF-1D28-707A-79EF96506644}"/>
              </a:ext>
            </a:extLst>
          </p:cNvPr>
          <p:cNvSpPr txBox="1"/>
          <p:nvPr/>
        </p:nvSpPr>
        <p:spPr>
          <a:xfrm>
            <a:off x="-1" y="0"/>
            <a:ext cx="7559675" cy="2123658"/>
          </a:xfrm>
          <a:prstGeom prst="rect">
            <a:avLst/>
          </a:prstGeom>
          <a:noFill/>
        </p:spPr>
        <p:txBody>
          <a:bodyPr wrap="square">
            <a:spAutoFit/>
          </a:bodyPr>
          <a:lstStyle/>
          <a:p>
            <a:pPr algn="ctr"/>
            <a:r>
              <a:rPr lang="en-GB" sz="6600" b="1" dirty="0">
                <a:effectLst>
                  <a:outerShdw blurRad="38100" dist="38100" dir="2700000" algn="tl">
                    <a:srgbClr val="000000">
                      <a:alpha val="43137"/>
                    </a:srgbClr>
                  </a:outerShdw>
                </a:effectLst>
                <a:ea typeface="Segoe UI" pitchFamily="34" charset="0"/>
                <a:cs typeface="Segoe UI" pitchFamily="34" charset="0"/>
              </a:rPr>
              <a:t>THE BAPTISM OF THE LORD</a:t>
            </a:r>
          </a:p>
        </p:txBody>
      </p:sp>
      <p:pic>
        <p:nvPicPr>
          <p:cNvPr id="2" name="Picture 2" descr="Baptism of Our Lord 2025">
            <a:extLst>
              <a:ext uri="{FF2B5EF4-FFF2-40B4-BE49-F238E27FC236}">
                <a16:creationId xmlns:a16="http://schemas.microsoft.com/office/drawing/2014/main" id="{2558C70B-8EDC-8EA5-EF73-8D730DAFA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2" y="1907802"/>
            <a:ext cx="6275069" cy="781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CAB28-311D-74BB-C0FD-B517BF4BE8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311E597-C41B-0DD8-CF83-45FD49A8D65C}"/>
              </a:ext>
            </a:extLst>
          </p:cNvPr>
          <p:cNvSpPr txBox="1"/>
          <p:nvPr/>
        </p:nvSpPr>
        <p:spPr>
          <a:xfrm>
            <a:off x="0" y="22920"/>
            <a:ext cx="7559675" cy="9395649"/>
          </a:xfrm>
          <a:prstGeom prst="rect">
            <a:avLst/>
          </a:prstGeom>
          <a:noFill/>
        </p:spPr>
        <p:txBody>
          <a:bodyPr wrap="square">
            <a:spAutoFit/>
          </a:bodyPr>
          <a:lstStyle/>
          <a:p>
            <a:pPr marL="358775" indent="-358775" algn="ctr">
              <a:lnSpc>
                <a:spcPts val="4000"/>
              </a:lnSpc>
              <a:spcAft>
                <a:spcPts val="638"/>
              </a:spcAft>
              <a:tabLst>
                <a:tab pos="1341636" algn="l"/>
              </a:tabLst>
            </a:pPr>
            <a:r>
              <a:rPr lang="en-GB" sz="3200" i="1" u="sng" kern="1400" dirty="0">
                <a:solidFill>
                  <a:srgbClr val="F9BBF9"/>
                </a:solidFill>
                <a:cs typeface="Cavolini" panose="03000502040302020204" pitchFamily="66" charset="0"/>
              </a:rPr>
              <a:t>Responsorial Psalm</a:t>
            </a:r>
          </a:p>
          <a:p>
            <a:pPr algn="ctr">
              <a:lnSpc>
                <a:spcPts val="4000"/>
              </a:lnSpc>
              <a:spcAft>
                <a:spcPts val="638"/>
              </a:spcAft>
              <a:tabLst>
                <a:tab pos="1341636" algn="l"/>
              </a:tabLst>
            </a:pPr>
            <a:r>
              <a:rPr lang="en-GB" sz="4000" b="1" i="1" dirty="0">
                <a:cs typeface="Cavolini" panose="03000502040302020204" pitchFamily="66" charset="0"/>
              </a:rPr>
              <a:t>Ascribe to the Lord, you heavenly powers,</a:t>
            </a:r>
          </a:p>
          <a:p>
            <a:pPr algn="ctr">
              <a:lnSpc>
                <a:spcPts val="4000"/>
              </a:lnSpc>
              <a:spcAft>
                <a:spcPts val="638"/>
              </a:spcAft>
              <a:tabLst>
                <a:tab pos="1341636" algn="l"/>
              </a:tabLst>
            </a:pPr>
            <a:r>
              <a:rPr lang="en-GB" sz="4000" b="1" i="1" dirty="0">
                <a:cs typeface="Cavolini" panose="03000502040302020204" pitchFamily="66" charset="0"/>
              </a:rPr>
              <a:t>ascribe to the Lord glory and strength.</a:t>
            </a:r>
          </a:p>
          <a:p>
            <a:pPr algn="ctr">
              <a:lnSpc>
                <a:spcPts val="4000"/>
              </a:lnSpc>
              <a:spcAft>
                <a:spcPts val="638"/>
              </a:spcAft>
              <a:tabLst>
                <a:tab pos="1341636" algn="l"/>
              </a:tabLst>
            </a:pPr>
            <a:r>
              <a:rPr lang="en-GB" sz="4000" b="1" i="1" dirty="0">
                <a:cs typeface="Cavolini" panose="03000502040302020204" pitchFamily="66" charset="0"/>
              </a:rPr>
              <a:t>Ascribe to the Lord the glory of his name;</a:t>
            </a:r>
          </a:p>
          <a:p>
            <a:pPr algn="ctr">
              <a:lnSpc>
                <a:spcPts val="4000"/>
              </a:lnSpc>
              <a:spcAft>
                <a:spcPts val="638"/>
              </a:spcAft>
              <a:tabLst>
                <a:tab pos="1341636" algn="l"/>
              </a:tabLst>
            </a:pPr>
            <a:r>
              <a:rPr lang="en-GB" sz="4000" b="1" i="1" dirty="0">
                <a:cs typeface="Cavolini" panose="03000502040302020204" pitchFamily="66" charset="0"/>
              </a:rPr>
              <a:t>bow down before the Lord, majestic in holiness. </a:t>
            </a:r>
          </a:p>
          <a:p>
            <a:pPr algn="ctr">
              <a:lnSpc>
                <a:spcPts val="4000"/>
              </a:lnSpc>
              <a:spcAft>
                <a:spcPts val="638"/>
              </a:spcAft>
              <a:tabLst>
                <a:tab pos="1341636" algn="l"/>
              </a:tabLst>
            </a:pPr>
            <a:endParaRPr lang="en-GB" sz="4000" b="1" i="1" dirty="0">
              <a:cs typeface="Cavolini" panose="03000502040302020204" pitchFamily="66" charset="0"/>
            </a:endParaRPr>
          </a:p>
          <a:p>
            <a:pPr algn="ctr">
              <a:lnSpc>
                <a:spcPts val="4000"/>
              </a:lnSpc>
              <a:spcAft>
                <a:spcPts val="638"/>
              </a:spcAft>
              <a:tabLst>
                <a:tab pos="1341636" algn="l"/>
              </a:tabLst>
            </a:pPr>
            <a:r>
              <a:rPr lang="en-GB" sz="4000" b="1" i="1" dirty="0">
                <a:cs typeface="Cavolini" panose="03000502040302020204" pitchFamily="66" charset="0"/>
              </a:rPr>
              <a:t>The voice of the Lord upon the waters,</a:t>
            </a:r>
          </a:p>
          <a:p>
            <a:pPr algn="ctr">
              <a:lnSpc>
                <a:spcPts val="4000"/>
              </a:lnSpc>
              <a:spcAft>
                <a:spcPts val="638"/>
              </a:spcAft>
              <a:tabLst>
                <a:tab pos="1341636" algn="l"/>
              </a:tabLst>
            </a:pPr>
            <a:r>
              <a:rPr lang="en-GB" sz="4000" b="1" i="1" dirty="0">
                <a:cs typeface="Cavolini" panose="03000502040302020204" pitchFamily="66" charset="0"/>
              </a:rPr>
              <a:t>the Lord on the immensity of waters;</a:t>
            </a:r>
          </a:p>
          <a:p>
            <a:pPr algn="ctr">
              <a:lnSpc>
                <a:spcPts val="4000"/>
              </a:lnSpc>
              <a:spcAft>
                <a:spcPts val="638"/>
              </a:spcAft>
              <a:tabLst>
                <a:tab pos="1341636" algn="l"/>
              </a:tabLst>
            </a:pPr>
            <a:r>
              <a:rPr lang="en-GB" sz="4000" b="1" i="1" dirty="0">
                <a:cs typeface="Cavolini" panose="03000502040302020204" pitchFamily="66" charset="0"/>
              </a:rPr>
              <a:t>the voice of the Lord full of power;</a:t>
            </a:r>
          </a:p>
          <a:p>
            <a:pPr algn="ctr">
              <a:lnSpc>
                <a:spcPts val="4000"/>
              </a:lnSpc>
              <a:spcAft>
                <a:spcPts val="638"/>
              </a:spcAft>
              <a:tabLst>
                <a:tab pos="1341636" algn="l"/>
              </a:tabLst>
            </a:pPr>
            <a:r>
              <a:rPr lang="en-GB" sz="4000" b="1" i="1" dirty="0">
                <a:cs typeface="Cavolini" panose="03000502040302020204" pitchFamily="66" charset="0"/>
              </a:rPr>
              <a:t>the voice of the Lord full of splendour. </a:t>
            </a:r>
          </a:p>
          <a:p>
            <a:pPr algn="ctr">
              <a:lnSpc>
                <a:spcPts val="4000"/>
              </a:lnSpc>
              <a:spcAft>
                <a:spcPts val="638"/>
              </a:spcAft>
              <a:tabLst>
                <a:tab pos="1341636" algn="l"/>
              </a:tabLst>
            </a:pPr>
            <a:endParaRPr lang="en-GB" sz="4000" b="1" i="1" dirty="0">
              <a:cs typeface="Cavolini" panose="03000502040302020204" pitchFamily="66" charset="0"/>
            </a:endParaRPr>
          </a:p>
          <a:p>
            <a:pPr algn="ctr">
              <a:lnSpc>
                <a:spcPts val="4000"/>
              </a:lnSpc>
              <a:spcAft>
                <a:spcPts val="638"/>
              </a:spcAft>
              <a:tabLst>
                <a:tab pos="1341636" algn="l"/>
              </a:tabLst>
            </a:pPr>
            <a:r>
              <a:rPr lang="en-GB" sz="4000" b="1" i="1" dirty="0">
                <a:cs typeface="Cavolini" panose="03000502040302020204" pitchFamily="66" charset="0"/>
              </a:rPr>
              <a:t>The God of glory thunders;</a:t>
            </a:r>
          </a:p>
          <a:p>
            <a:pPr algn="ctr">
              <a:lnSpc>
                <a:spcPts val="4000"/>
              </a:lnSpc>
              <a:spcAft>
                <a:spcPts val="638"/>
              </a:spcAft>
              <a:tabLst>
                <a:tab pos="1341636" algn="l"/>
              </a:tabLst>
            </a:pPr>
            <a:r>
              <a:rPr lang="en-GB" sz="4000" b="1" i="1" dirty="0">
                <a:cs typeface="Cavolini" panose="03000502040302020204" pitchFamily="66" charset="0"/>
              </a:rPr>
              <a:t>in his temple they all cry, ‘Glory!’</a:t>
            </a:r>
          </a:p>
          <a:p>
            <a:pPr algn="ctr">
              <a:lnSpc>
                <a:spcPts val="4000"/>
              </a:lnSpc>
              <a:spcAft>
                <a:spcPts val="638"/>
              </a:spcAft>
              <a:tabLst>
                <a:tab pos="1341636" algn="l"/>
              </a:tabLst>
            </a:pPr>
            <a:r>
              <a:rPr lang="en-GB" sz="4000" b="1" i="1" dirty="0">
                <a:cs typeface="Cavolini" panose="03000502040302020204" pitchFamily="66" charset="0"/>
              </a:rPr>
              <a:t>The Lord sits enthroned above the flood;</a:t>
            </a:r>
          </a:p>
          <a:p>
            <a:pPr algn="ctr">
              <a:lnSpc>
                <a:spcPts val="4000"/>
              </a:lnSpc>
              <a:spcAft>
                <a:spcPts val="638"/>
              </a:spcAft>
              <a:tabLst>
                <a:tab pos="1341636" algn="l"/>
              </a:tabLst>
            </a:pPr>
            <a:r>
              <a:rPr lang="en-GB" sz="4000" b="1" i="1" dirty="0">
                <a:cs typeface="Cavolini" panose="03000502040302020204" pitchFamily="66" charset="0"/>
              </a:rPr>
              <a:t>the Lord sits as king for ever.</a:t>
            </a:r>
          </a:p>
        </p:txBody>
      </p:sp>
    </p:spTree>
    <p:extLst>
      <p:ext uri="{BB962C8B-B14F-4D97-AF65-F5344CB8AC3E}">
        <p14:creationId xmlns:p14="http://schemas.microsoft.com/office/powerpoint/2010/main" val="134047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6B5E0-455B-3C87-76D4-0AC0CA406EF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2E8C8F8-9E3E-3449-DAEE-43ED1587566A}"/>
              </a:ext>
            </a:extLst>
          </p:cNvPr>
          <p:cNvSpPr txBox="1"/>
          <p:nvPr/>
        </p:nvSpPr>
        <p:spPr>
          <a:xfrm>
            <a:off x="0" y="22920"/>
            <a:ext cx="7559675" cy="6369179"/>
          </a:xfrm>
          <a:prstGeom prst="rect">
            <a:avLst/>
          </a:prstGeom>
          <a:noFill/>
        </p:spPr>
        <p:txBody>
          <a:bodyPr wrap="square">
            <a:spAutoFit/>
          </a:bodyPr>
          <a:lstStyle/>
          <a:p>
            <a:pPr marL="358775" indent="-358775" algn="ctr">
              <a:lnSpc>
                <a:spcPts val="4000"/>
              </a:lnSpc>
              <a:spcAft>
                <a:spcPts val="638"/>
              </a:spcAft>
              <a:tabLst>
                <a:tab pos="1341636" algn="l"/>
              </a:tabLst>
            </a:pPr>
            <a:r>
              <a:rPr lang="en-GB" sz="3200" i="1" u="sng" kern="1400" dirty="0">
                <a:solidFill>
                  <a:srgbClr val="F9BBF9"/>
                </a:solidFill>
                <a:cs typeface="Cavolini" panose="03000502040302020204" pitchFamily="66" charset="0"/>
              </a:rPr>
              <a:t>Second Reading</a:t>
            </a:r>
          </a:p>
          <a:p>
            <a:pPr algn="ctr">
              <a:lnSpc>
                <a:spcPts val="4000"/>
              </a:lnSpc>
              <a:spcAft>
                <a:spcPts val="638"/>
              </a:spcAft>
              <a:tabLst>
                <a:tab pos="1341636" algn="l"/>
              </a:tabLst>
            </a:pPr>
            <a:endParaRPr lang="en-GB" sz="4000" b="1" i="1" dirty="0">
              <a:cs typeface="Cavolini" panose="03000502040302020204" pitchFamily="66" charset="0"/>
            </a:endParaRPr>
          </a:p>
          <a:p>
            <a:pPr algn="ctr">
              <a:lnSpc>
                <a:spcPts val="4000"/>
              </a:lnSpc>
              <a:spcAft>
                <a:spcPts val="638"/>
              </a:spcAft>
              <a:tabLst>
                <a:tab pos="1341636" algn="l"/>
              </a:tabLst>
            </a:pPr>
            <a:r>
              <a:rPr lang="en-GB" sz="4000" i="1" dirty="0">
                <a:cs typeface="Cavolini" panose="03000502040302020204" pitchFamily="66" charset="0"/>
              </a:rPr>
              <a:t>A reading from the Acts of the Apostles </a:t>
            </a:r>
          </a:p>
          <a:p>
            <a:pPr algn="ctr">
              <a:lnSpc>
                <a:spcPts val="4000"/>
              </a:lnSpc>
              <a:spcAft>
                <a:spcPts val="638"/>
              </a:spcAft>
              <a:tabLst>
                <a:tab pos="1341636" algn="l"/>
              </a:tabLst>
            </a:pPr>
            <a:endParaRPr lang="en-GB" sz="4000" i="1" dirty="0">
              <a:cs typeface="Cavolini" panose="03000502040302020204" pitchFamily="66" charset="0"/>
            </a:endParaRPr>
          </a:p>
          <a:p>
            <a:pPr algn="ctr">
              <a:lnSpc>
                <a:spcPts val="4000"/>
              </a:lnSpc>
              <a:spcAft>
                <a:spcPts val="638"/>
              </a:spcAft>
              <a:tabLst>
                <a:tab pos="1341636" algn="l"/>
              </a:tabLst>
            </a:pPr>
            <a:r>
              <a:rPr lang="en-GB" sz="4000" i="1" dirty="0">
                <a:cs typeface="Cavolini" panose="03000502040302020204" pitchFamily="66" charset="0"/>
              </a:rPr>
              <a:t>10:34-38: ‘God anointed Jesus with the Holy Spirit.’</a:t>
            </a:r>
          </a:p>
          <a:p>
            <a:pPr algn="ctr">
              <a:lnSpc>
                <a:spcPts val="4000"/>
              </a:lnSpc>
              <a:spcAft>
                <a:spcPts val="638"/>
              </a:spcAft>
              <a:tabLst>
                <a:tab pos="1341636" algn="l"/>
              </a:tabLst>
            </a:pPr>
            <a:r>
              <a:rPr lang="en-GB" sz="4000" i="1" dirty="0">
                <a:cs typeface="Cavolini" panose="03000502040302020204" pitchFamily="66" charset="0"/>
              </a:rPr>
              <a:t> </a:t>
            </a:r>
          </a:p>
          <a:p>
            <a:pPr algn="ctr">
              <a:lnSpc>
                <a:spcPts val="4000"/>
              </a:lnSpc>
              <a:spcAft>
                <a:spcPts val="638"/>
              </a:spcAft>
              <a:tabLst>
                <a:tab pos="1341636" algn="l"/>
              </a:tabLst>
            </a:pPr>
            <a:r>
              <a:rPr lang="en-GB" sz="4000" i="1" dirty="0">
                <a:solidFill>
                  <a:srgbClr val="FFFF00"/>
                </a:solidFill>
                <a:cs typeface="Cavolini" panose="03000502040302020204" pitchFamily="66" charset="0"/>
              </a:rPr>
              <a:t>To indicate the end of the reading, the reader acclaims:</a:t>
            </a:r>
          </a:p>
          <a:p>
            <a:pPr algn="ctr">
              <a:lnSpc>
                <a:spcPts val="4000"/>
              </a:lnSpc>
              <a:spcAft>
                <a:spcPts val="638"/>
              </a:spcAft>
              <a:tabLst>
                <a:tab pos="1341636" algn="l"/>
              </a:tabLst>
            </a:pPr>
            <a:r>
              <a:rPr lang="en-GB" sz="4000" i="1" dirty="0">
                <a:cs typeface="Cavolini" panose="03000502040302020204" pitchFamily="66" charset="0"/>
              </a:rPr>
              <a:t>The word of the Lord. </a:t>
            </a:r>
          </a:p>
          <a:p>
            <a:pPr algn="ctr">
              <a:lnSpc>
                <a:spcPts val="4000"/>
              </a:lnSpc>
              <a:spcAft>
                <a:spcPts val="638"/>
              </a:spcAft>
              <a:tabLst>
                <a:tab pos="1341636" algn="l"/>
              </a:tabLst>
            </a:pPr>
            <a:r>
              <a:rPr lang="en-GB" sz="4000" b="1" i="1" dirty="0">
                <a:cs typeface="Cavolini" panose="03000502040302020204" pitchFamily="66" charset="0"/>
              </a:rPr>
              <a:t>All: Thanks be to God.</a:t>
            </a:r>
          </a:p>
        </p:txBody>
      </p:sp>
    </p:spTree>
    <p:extLst>
      <p:ext uri="{BB962C8B-B14F-4D97-AF65-F5344CB8AC3E}">
        <p14:creationId xmlns:p14="http://schemas.microsoft.com/office/powerpoint/2010/main" val="68364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915A9-51A4-B2BB-8889-2C3FE31CB07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829991-DBA7-EFD0-F162-320E581ECB7D}"/>
              </a:ext>
            </a:extLst>
          </p:cNvPr>
          <p:cNvSpPr txBox="1"/>
          <p:nvPr/>
        </p:nvSpPr>
        <p:spPr>
          <a:xfrm>
            <a:off x="0" y="22920"/>
            <a:ext cx="7559675" cy="8138895"/>
          </a:xfrm>
          <a:prstGeom prst="rect">
            <a:avLst/>
          </a:prstGeom>
          <a:noFill/>
        </p:spPr>
        <p:txBody>
          <a:bodyPr wrap="square">
            <a:spAutoFit/>
          </a:bodyPr>
          <a:lstStyle/>
          <a:p>
            <a:pPr marL="358775" indent="-358775" algn="ctr">
              <a:lnSpc>
                <a:spcPts val="4000"/>
              </a:lnSpc>
              <a:spcAft>
                <a:spcPts val="638"/>
              </a:spcAft>
              <a:tabLst>
                <a:tab pos="1341636" algn="l"/>
              </a:tabLst>
            </a:pPr>
            <a:r>
              <a:rPr lang="en-GB" sz="3200" i="1" u="sng" kern="1400" dirty="0">
                <a:solidFill>
                  <a:srgbClr val="F9BBF9"/>
                </a:solidFill>
                <a:cs typeface="Cavolini" panose="03000502040302020204" pitchFamily="66" charset="0"/>
              </a:rPr>
              <a:t>Gospel Acclamation</a:t>
            </a: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algn="ctr">
              <a:lnSpc>
                <a:spcPts val="4000"/>
              </a:lnSpc>
              <a:spcAft>
                <a:spcPts val="638"/>
              </a:spcAft>
              <a:tabLst>
                <a:tab pos="1341636" algn="l"/>
              </a:tabLst>
            </a:pPr>
            <a:r>
              <a:rPr lang="en-GB" sz="4000" b="1" i="1" dirty="0">
                <a:cs typeface="Cavolini" panose="03000502040302020204" pitchFamily="66" charset="0"/>
              </a:rPr>
              <a:t>The heavens were opened and the voice of the Father thundered: ‘This is my beloved Son; listen to him’. </a:t>
            </a:r>
          </a:p>
          <a:p>
            <a:pPr algn="ctr">
              <a:lnSpc>
                <a:spcPts val="4000"/>
              </a:lnSpc>
              <a:spcAft>
                <a:spcPts val="638"/>
              </a:spcAft>
              <a:tabLst>
                <a:tab pos="1341636" algn="l"/>
              </a:tabLst>
            </a:pPr>
            <a:endParaRPr lang="en-GB" sz="4000" b="1" i="1" dirty="0">
              <a:cs typeface="Cavolini" panose="03000502040302020204" pitchFamily="66" charset="0"/>
            </a:endParaRPr>
          </a:p>
          <a:p>
            <a:pPr algn="ctr">
              <a:lnSpc>
                <a:spcPts val="4000"/>
              </a:lnSpc>
              <a:spcAft>
                <a:spcPts val="638"/>
              </a:spcAft>
              <a:tabLst>
                <a:tab pos="1341636" algn="l"/>
              </a:tabLst>
            </a:pPr>
            <a:r>
              <a:rPr lang="en-GB" sz="4000" i="1" dirty="0">
                <a:cs typeface="Cavolini" panose="03000502040302020204" pitchFamily="66" charset="0"/>
              </a:rPr>
              <a:t>Repeat “Alleluia!”</a:t>
            </a:r>
          </a:p>
        </p:txBody>
      </p:sp>
      <p:pic>
        <p:nvPicPr>
          <p:cNvPr id="1026" name="Picture 7" descr="A picture containing text, antenna&#10;&#10;Description automatically generated">
            <a:extLst>
              <a:ext uri="{FF2B5EF4-FFF2-40B4-BE49-F238E27FC236}">
                <a16:creationId xmlns:a16="http://schemas.microsoft.com/office/drawing/2014/main" id="{08272C02-4104-9C57-D502-534820B07D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78" t="10739" r="5624" b="60904"/>
          <a:stretch>
            <a:fillRect/>
          </a:stretch>
        </p:blipFill>
        <p:spPr bwMode="auto">
          <a:xfrm>
            <a:off x="82205" y="1196485"/>
            <a:ext cx="739526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1398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2620-184C-EB6E-D9ED-C7380E78FA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D6F38C1-3F97-2F32-F99D-92E5E12DBE3E}"/>
              </a:ext>
            </a:extLst>
          </p:cNvPr>
          <p:cNvSpPr txBox="1"/>
          <p:nvPr/>
        </p:nvSpPr>
        <p:spPr>
          <a:xfrm>
            <a:off x="0" y="22920"/>
            <a:ext cx="7559675" cy="9241761"/>
          </a:xfrm>
          <a:prstGeom prst="rect">
            <a:avLst/>
          </a:prstGeom>
          <a:noFill/>
        </p:spPr>
        <p:txBody>
          <a:bodyPr wrap="square">
            <a:spAutoFit/>
          </a:bodyPr>
          <a:lstStyle/>
          <a:p>
            <a:pPr algn="ctr">
              <a:lnSpc>
                <a:spcPts val="4000"/>
              </a:lnSpc>
              <a:spcAft>
                <a:spcPts val="638"/>
              </a:spcAft>
              <a:tabLst>
                <a:tab pos="1341636" algn="l"/>
              </a:tabLst>
            </a:pPr>
            <a:r>
              <a:rPr lang="en-GB" sz="3200" i="1" u="sng" kern="1400" dirty="0">
                <a:solidFill>
                  <a:srgbClr val="F9BBF9"/>
                </a:solidFill>
                <a:cs typeface="Cavolini" panose="03000502040302020204" pitchFamily="66" charset="0"/>
              </a:rPr>
              <a:t>Gospel</a:t>
            </a:r>
            <a:endParaRPr lang="en-GB" sz="3200" b="1" i="1" dirty="0">
              <a:cs typeface="Cavolini" panose="03000502040302020204" pitchFamily="66" charset="0"/>
            </a:endParaRPr>
          </a:p>
          <a:p>
            <a:pPr algn="ctr">
              <a:lnSpc>
                <a:spcPts val="4000"/>
              </a:lnSpc>
              <a:spcAft>
                <a:spcPts val="638"/>
              </a:spcAft>
              <a:tabLst>
                <a:tab pos="1341636" algn="l"/>
              </a:tabLst>
            </a:pPr>
            <a:r>
              <a:rPr lang="en-GB" sz="4000" i="1" dirty="0">
                <a:cs typeface="Cavolini" panose="03000502040302020204" pitchFamily="66" charset="0"/>
              </a:rPr>
              <a:t>Priest: The Lord be with you.</a:t>
            </a:r>
          </a:p>
          <a:p>
            <a:pPr algn="ctr">
              <a:lnSpc>
                <a:spcPts val="4000"/>
              </a:lnSpc>
              <a:spcAft>
                <a:spcPts val="638"/>
              </a:spcAft>
              <a:tabLst>
                <a:tab pos="1341636" algn="l"/>
              </a:tabLst>
            </a:pPr>
            <a:r>
              <a:rPr lang="en-GB" sz="4000" b="1" i="1" dirty="0">
                <a:cs typeface="Cavolini" panose="03000502040302020204" pitchFamily="66" charset="0"/>
              </a:rPr>
              <a:t>All: And with your spirit.</a:t>
            </a:r>
          </a:p>
          <a:p>
            <a:pPr algn="ctr">
              <a:lnSpc>
                <a:spcPts val="4000"/>
              </a:lnSpc>
              <a:spcAft>
                <a:spcPts val="638"/>
              </a:spcAft>
              <a:tabLst>
                <a:tab pos="1341636" algn="l"/>
              </a:tabLst>
            </a:pPr>
            <a:r>
              <a:rPr lang="en-GB" sz="4000" i="1" dirty="0">
                <a:cs typeface="Cavolini" panose="03000502040302020204" pitchFamily="66" charset="0"/>
              </a:rPr>
              <a:t>Priest: A reading from the holy Gospel according to Matthew</a:t>
            </a:r>
          </a:p>
          <a:p>
            <a:pPr algn="ctr">
              <a:lnSpc>
                <a:spcPts val="4000"/>
              </a:lnSpc>
              <a:spcAft>
                <a:spcPts val="638"/>
              </a:spcAft>
              <a:tabLst>
                <a:tab pos="1341636" algn="l"/>
              </a:tabLst>
            </a:pPr>
            <a:r>
              <a:rPr lang="en-GB" sz="4000" b="1" i="1" dirty="0">
                <a:cs typeface="Cavolini" panose="03000502040302020204" pitchFamily="66" charset="0"/>
              </a:rPr>
              <a:t>A: Glory to you, O Lord.</a:t>
            </a:r>
          </a:p>
          <a:p>
            <a:pPr algn="ctr">
              <a:lnSpc>
                <a:spcPts val="4000"/>
              </a:lnSpc>
              <a:spcAft>
                <a:spcPts val="638"/>
              </a:spcAft>
              <a:tabLst>
                <a:tab pos="1341636" algn="l"/>
              </a:tabLst>
            </a:pPr>
            <a:endParaRPr lang="en-GB" sz="4000" i="1" dirty="0">
              <a:cs typeface="Cavolini" panose="03000502040302020204" pitchFamily="66" charset="0"/>
            </a:endParaRPr>
          </a:p>
          <a:p>
            <a:pPr algn="ctr">
              <a:lnSpc>
                <a:spcPts val="4000"/>
              </a:lnSpc>
              <a:spcAft>
                <a:spcPts val="638"/>
              </a:spcAft>
              <a:tabLst>
                <a:tab pos="1341636" algn="l"/>
              </a:tabLst>
            </a:pPr>
            <a:r>
              <a:rPr lang="en-GB" sz="4000" i="1" dirty="0">
                <a:cs typeface="Cavolini" panose="03000502040302020204" pitchFamily="66" charset="0"/>
              </a:rPr>
              <a:t>3:13-17: ‘When Jesus was baptised he saw the Spirit of God coming to rest on him.’</a:t>
            </a:r>
          </a:p>
          <a:p>
            <a:pPr algn="ctr">
              <a:lnSpc>
                <a:spcPts val="4000"/>
              </a:lnSpc>
              <a:spcAft>
                <a:spcPts val="638"/>
              </a:spcAft>
              <a:tabLst>
                <a:tab pos="1341636" algn="l"/>
              </a:tabLst>
            </a:pPr>
            <a:endParaRPr lang="en-GB" sz="4000" i="1" dirty="0">
              <a:solidFill>
                <a:srgbClr val="FFFF00"/>
              </a:solidFill>
              <a:cs typeface="Cavolini" panose="03000502040302020204" pitchFamily="66" charset="0"/>
            </a:endParaRPr>
          </a:p>
          <a:p>
            <a:pPr algn="ctr">
              <a:lnSpc>
                <a:spcPts val="4000"/>
              </a:lnSpc>
              <a:spcAft>
                <a:spcPts val="638"/>
              </a:spcAft>
              <a:tabLst>
                <a:tab pos="1341636" algn="l"/>
              </a:tabLst>
            </a:pPr>
            <a:r>
              <a:rPr lang="en-GB" sz="4000" i="1" dirty="0">
                <a:solidFill>
                  <a:srgbClr val="FFFF00"/>
                </a:solidFill>
                <a:cs typeface="Cavolini" panose="03000502040302020204" pitchFamily="66" charset="0"/>
              </a:rPr>
              <a:t>At the end of the Gospel, the Priest acclaims:</a:t>
            </a:r>
          </a:p>
          <a:p>
            <a:pPr algn="ctr">
              <a:lnSpc>
                <a:spcPts val="4000"/>
              </a:lnSpc>
              <a:spcAft>
                <a:spcPts val="638"/>
              </a:spcAft>
              <a:tabLst>
                <a:tab pos="1341636" algn="l"/>
              </a:tabLst>
            </a:pPr>
            <a:r>
              <a:rPr lang="en-GB" sz="4000" i="1" dirty="0">
                <a:cs typeface="Cavolini" panose="03000502040302020204" pitchFamily="66" charset="0"/>
              </a:rPr>
              <a:t>Priest:	The Gospel of the Lord.</a:t>
            </a:r>
          </a:p>
          <a:p>
            <a:pPr algn="ctr">
              <a:lnSpc>
                <a:spcPts val="4000"/>
              </a:lnSpc>
              <a:spcAft>
                <a:spcPts val="638"/>
              </a:spcAft>
              <a:tabLst>
                <a:tab pos="1341636" algn="l"/>
              </a:tabLst>
            </a:pPr>
            <a:r>
              <a:rPr lang="en-GB" sz="4000" b="1" i="1" dirty="0">
                <a:cs typeface="Cavolini" panose="03000502040302020204" pitchFamily="66" charset="0"/>
              </a:rPr>
              <a:t>All: Praise to you, Lord Jesus Christ.</a:t>
            </a:r>
          </a:p>
          <a:p>
            <a:pPr algn="ctr">
              <a:lnSpc>
                <a:spcPts val="4000"/>
              </a:lnSpc>
              <a:spcAft>
                <a:spcPts val="638"/>
              </a:spcAft>
              <a:tabLst>
                <a:tab pos="1341636" algn="l"/>
              </a:tabLst>
            </a:pPr>
            <a:endParaRPr lang="en-GB" sz="4000" b="1" i="1" dirty="0">
              <a:cs typeface="Cavolini" panose="03000502040302020204" pitchFamily="66" charset="0"/>
            </a:endParaRPr>
          </a:p>
          <a:p>
            <a:pPr algn="ctr">
              <a:lnSpc>
                <a:spcPts val="4000"/>
              </a:lnSpc>
              <a:spcAft>
                <a:spcPts val="638"/>
              </a:spcAft>
              <a:tabLst>
                <a:tab pos="1341636" algn="l"/>
              </a:tabLst>
            </a:pPr>
            <a:r>
              <a:rPr lang="en-GB" sz="4000" i="1" dirty="0">
                <a:cs typeface="Cavolini" panose="03000502040302020204" pitchFamily="66" charset="0"/>
              </a:rPr>
              <a:t>Repeat “Alleluia!” as the Gospel Book is enthroned</a:t>
            </a:r>
          </a:p>
        </p:txBody>
      </p:sp>
    </p:spTree>
    <p:extLst>
      <p:ext uri="{BB962C8B-B14F-4D97-AF65-F5344CB8AC3E}">
        <p14:creationId xmlns:p14="http://schemas.microsoft.com/office/powerpoint/2010/main" val="21974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F1ABA-1CA4-095D-453B-9DE13C855A5F}"/>
            </a:ext>
          </a:extLst>
        </p:cNvPr>
        <p:cNvGrpSpPr/>
        <p:nvPr/>
      </p:nvGrpSpPr>
      <p:grpSpPr>
        <a:xfrm>
          <a:off x="0" y="0"/>
          <a:ext cx="0" cy="0"/>
          <a:chOff x="0" y="0"/>
          <a:chExt cx="0" cy="0"/>
        </a:xfrm>
      </p:grpSpPr>
      <p:pic>
        <p:nvPicPr>
          <p:cNvPr id="2" name="Picture 2" descr="Great Works: The Baptism of Christ (1448-1450), Piero della Francesca | The  Independent | The Independent">
            <a:extLst>
              <a:ext uri="{FF2B5EF4-FFF2-40B4-BE49-F238E27FC236}">
                <a16:creationId xmlns:a16="http://schemas.microsoft.com/office/drawing/2014/main" id="{2EDD2EBC-4E49-C9FC-F741-309F6A96D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0"/>
            <a:ext cx="6853238" cy="972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559675" cy="9320693"/>
          </a:xfrm>
          <a:prstGeom prst="rect">
            <a:avLst/>
          </a:prstGeom>
        </p:spPr>
        <p:txBody>
          <a:bodyPr wrap="square">
            <a:spAutoFit/>
          </a:bodyPr>
          <a:lstStyle/>
          <a:p>
            <a:pPr algn="ctr">
              <a:spcAft>
                <a:spcPts val="638"/>
              </a:spcAft>
              <a:tabLst>
                <a:tab pos="1341636" algn="l"/>
              </a:tabLst>
            </a:pPr>
            <a:r>
              <a:rPr lang="en-GB" sz="3200" i="1" u="sng" kern="1400" dirty="0">
                <a:solidFill>
                  <a:srgbClr val="F9BBF9"/>
                </a:solidFill>
                <a:cs typeface="Cavolini" panose="03000502040302020204" pitchFamily="66" charset="0"/>
              </a:rPr>
              <a:t>The Profession of Faith</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I believe in one God, the Father almighty, maker of heaven and earth, of all things visible and invisible. </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I believe in one Lord Jesus Christ, the Only Begotten Son of God, born of the Father before all ages. God from God, Light from Light, true God from true God, begotten, not made, consubstantial with the Father; through him all things were made. For us men and for our salvation he came down from heaven:</a:t>
            </a:r>
          </a:p>
          <a:p>
            <a:pPr algn="ctr">
              <a:lnSpc>
                <a:spcPts val="4500"/>
              </a:lnSpc>
            </a:pPr>
            <a:endParaRPr lang="en-GB" sz="4000" b="1" i="1" dirty="0">
              <a:effectLst>
                <a:outerShdw blurRad="38100" dist="38100" dir="2700000" algn="tl">
                  <a:srgbClr val="000000">
                    <a:alpha val="43137"/>
                  </a:srgbClr>
                </a:outerShdw>
              </a:effectLst>
              <a:cs typeface="Cavolini" panose="03000502040302020204" pitchFamily="66" charset="0"/>
            </a:endParaRPr>
          </a:p>
          <a:p>
            <a:pPr algn="ctr">
              <a:lnSpc>
                <a:spcPts val="4500"/>
              </a:lnSpc>
            </a:pPr>
            <a:r>
              <a:rPr lang="en-GB" sz="4000" i="1" dirty="0">
                <a:solidFill>
                  <a:srgbClr val="FFFF00"/>
                </a:solidFill>
                <a:effectLst>
                  <a:outerShdw blurRad="38100" dist="38100" dir="2700000" algn="tl">
                    <a:srgbClr val="000000">
                      <a:alpha val="43137"/>
                    </a:srgbClr>
                  </a:outerShdw>
                </a:effectLst>
                <a:cs typeface="Cavolini" panose="03000502040302020204" pitchFamily="66" charset="0"/>
              </a:rPr>
              <a:t>All bow during these lines:</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AND BY THE HOLY SPIRIT WAS INCARNATE OF THE VIRGIN MARY, AND BECAME MAN.</a:t>
            </a:r>
          </a:p>
        </p:txBody>
      </p:sp>
    </p:spTree>
    <p:extLst>
      <p:ext uri="{BB962C8B-B14F-4D97-AF65-F5344CB8AC3E}">
        <p14:creationId xmlns:p14="http://schemas.microsoft.com/office/powerpoint/2010/main" val="251500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953B-4F35-19CD-3521-2C2EC7BFFAB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4918D4A-DCE3-0AD5-5869-DFDE15CED1F9}"/>
              </a:ext>
            </a:extLst>
          </p:cNvPr>
          <p:cNvSpPr/>
          <p:nvPr/>
        </p:nvSpPr>
        <p:spPr>
          <a:xfrm>
            <a:off x="0" y="0"/>
            <a:ext cx="7559675" cy="5858142"/>
          </a:xfrm>
          <a:prstGeom prst="rect">
            <a:avLst/>
          </a:prstGeom>
        </p:spPr>
        <p:txBody>
          <a:bodyPr wrap="square">
            <a:spAutoFit/>
          </a:bodyPr>
          <a:lstStyle/>
          <a:p>
            <a:pPr algn="ctr">
              <a:spcAft>
                <a:spcPts val="638"/>
              </a:spcAft>
              <a:tabLst>
                <a:tab pos="1341636" algn="l"/>
              </a:tabLst>
            </a:pPr>
            <a:r>
              <a:rPr lang="en-GB" sz="3200" i="1" u="sng" kern="1400" dirty="0">
                <a:solidFill>
                  <a:srgbClr val="F9BBF9"/>
                </a:solidFill>
                <a:cs typeface="Cavolini" panose="03000502040302020204" pitchFamily="66" charset="0"/>
              </a:rPr>
              <a:t>The Profession of Faith</a:t>
            </a:r>
          </a:p>
          <a:p>
            <a:pPr algn="ctr">
              <a:lnSpc>
                <a:spcPts val="4500"/>
              </a:lnSpc>
            </a:pPr>
            <a:endParaRPr lang="en-GB" sz="4000" b="1" i="1" dirty="0">
              <a:effectLst>
                <a:outerShdw blurRad="38100" dist="38100" dir="2700000" algn="tl">
                  <a:srgbClr val="000000">
                    <a:alpha val="43137"/>
                  </a:srgbClr>
                </a:outerShdw>
              </a:effectLst>
              <a:cs typeface="Cavolini" panose="03000502040302020204" pitchFamily="66" charset="0"/>
            </a:endParaRP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For our sake he was crucified under Pontius Pilate, he suffered death and was buried, and rose again on the third day in accordance with the Scriptures. He ascended into heaven and is seated at the right hand of the Father. He will come again in glory to judge the living and the dead and his kingdom will have no end. </a:t>
            </a:r>
          </a:p>
        </p:txBody>
      </p:sp>
    </p:spTree>
    <p:extLst>
      <p:ext uri="{BB962C8B-B14F-4D97-AF65-F5344CB8AC3E}">
        <p14:creationId xmlns:p14="http://schemas.microsoft.com/office/powerpoint/2010/main" val="376354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A943C-C2E4-CF6C-03D6-734FF8C8E35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00ADC00-462F-BEDB-C725-AEC3B11C2C60}"/>
              </a:ext>
            </a:extLst>
          </p:cNvPr>
          <p:cNvSpPr/>
          <p:nvPr/>
        </p:nvSpPr>
        <p:spPr>
          <a:xfrm>
            <a:off x="0" y="0"/>
            <a:ext cx="7559675" cy="7589385"/>
          </a:xfrm>
          <a:prstGeom prst="rect">
            <a:avLst/>
          </a:prstGeom>
        </p:spPr>
        <p:txBody>
          <a:bodyPr wrap="square">
            <a:spAutoFit/>
          </a:bodyPr>
          <a:lstStyle/>
          <a:p>
            <a:pPr algn="ctr">
              <a:spcAft>
                <a:spcPts val="638"/>
              </a:spcAft>
              <a:tabLst>
                <a:tab pos="1341636" algn="l"/>
              </a:tabLst>
            </a:pPr>
            <a:r>
              <a:rPr lang="en-GB" sz="3200" i="1" u="sng" kern="1400" dirty="0">
                <a:solidFill>
                  <a:srgbClr val="F9BBF9"/>
                </a:solidFill>
                <a:cs typeface="Cavolini" panose="03000502040302020204" pitchFamily="66" charset="0"/>
              </a:rPr>
              <a:t>The Profession of Faith</a:t>
            </a:r>
          </a:p>
          <a:p>
            <a:pPr algn="ctr">
              <a:lnSpc>
                <a:spcPts val="4500"/>
              </a:lnSpc>
            </a:pPr>
            <a:endParaRPr lang="en-GB" sz="4000" b="1" i="1" dirty="0">
              <a:effectLst>
                <a:outerShdw blurRad="38100" dist="38100" dir="2700000" algn="tl">
                  <a:srgbClr val="000000">
                    <a:alpha val="43137"/>
                  </a:srgbClr>
                </a:outerShdw>
              </a:effectLst>
              <a:cs typeface="Cavolini" panose="03000502040302020204" pitchFamily="66" charset="0"/>
            </a:endParaRP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I believe in the Holy Spirit, the Lord, the giver of life, who proceeds from the Father and the Son, who with the Father and the Son is adored and glorified, who has spoken through the prophets. </a:t>
            </a:r>
          </a:p>
          <a:p>
            <a:pPr algn="ctr">
              <a:lnSpc>
                <a:spcPts val="4500"/>
              </a:lnSpc>
            </a:pPr>
            <a:endParaRPr lang="en-GB" sz="4000" b="1" i="1" dirty="0">
              <a:effectLst>
                <a:outerShdw blurRad="38100" dist="38100" dir="2700000" algn="tl">
                  <a:srgbClr val="000000">
                    <a:alpha val="43137"/>
                  </a:srgbClr>
                </a:outerShdw>
              </a:effectLst>
              <a:cs typeface="Cavolini" panose="03000502040302020204" pitchFamily="66" charset="0"/>
            </a:endParaRP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I believe in one, holy, catholic and apostolic Church. I confess one Baptism for the forgiveness of sins and I look forward to the resurrection of the dead and the life of the world to come. Amen. </a:t>
            </a:r>
          </a:p>
        </p:txBody>
      </p:sp>
    </p:spTree>
    <p:extLst>
      <p:ext uri="{BB962C8B-B14F-4D97-AF65-F5344CB8AC3E}">
        <p14:creationId xmlns:p14="http://schemas.microsoft.com/office/powerpoint/2010/main" val="298955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0A192-DCF8-DEC8-D130-85989681C98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ED75DE4-8034-8CB2-B02F-961CB9040EC8}"/>
              </a:ext>
            </a:extLst>
          </p:cNvPr>
          <p:cNvSpPr/>
          <p:nvPr/>
        </p:nvSpPr>
        <p:spPr>
          <a:xfrm>
            <a:off x="0" y="0"/>
            <a:ext cx="7559675" cy="9320628"/>
          </a:xfrm>
          <a:prstGeom prst="rect">
            <a:avLst/>
          </a:prstGeom>
        </p:spPr>
        <p:txBody>
          <a:bodyPr wrap="square">
            <a:spAutoFit/>
          </a:bodyPr>
          <a:lstStyle/>
          <a:p>
            <a:pPr algn="ctr">
              <a:spcAft>
                <a:spcPts val="638"/>
              </a:spcAft>
              <a:tabLst>
                <a:tab pos="1341636" algn="l"/>
              </a:tabLst>
            </a:pPr>
            <a:r>
              <a:rPr lang="en-GB" sz="3200" i="1" u="sng" kern="1400" dirty="0">
                <a:solidFill>
                  <a:srgbClr val="F9BBF9"/>
                </a:solidFill>
                <a:cs typeface="Cavolini" panose="03000502040302020204" pitchFamily="66" charset="0"/>
              </a:rPr>
              <a:t>Prayer of the Faithful</a:t>
            </a:r>
          </a:p>
          <a:p>
            <a:pPr algn="ctr">
              <a:lnSpc>
                <a:spcPts val="4500"/>
              </a:lnSpc>
            </a:pPr>
            <a:r>
              <a:rPr lang="en-GB" sz="4000" i="1" dirty="0">
                <a:effectLst>
                  <a:outerShdw blurRad="38100" dist="38100" dir="2700000" algn="tl">
                    <a:srgbClr val="000000">
                      <a:alpha val="43137"/>
                    </a:srgbClr>
                  </a:outerShdw>
                </a:effectLst>
                <a:cs typeface="Cavolini" panose="03000502040302020204" pitchFamily="66" charset="0"/>
              </a:rPr>
              <a:t>Reader: Lord, in your mercy.</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All: Hear our prayer.</a:t>
            </a:r>
          </a:p>
          <a:p>
            <a:pPr algn="ctr">
              <a:lnSpc>
                <a:spcPts val="4500"/>
              </a:lnSpc>
            </a:pPr>
            <a:endParaRPr lang="en-GB" sz="4000" b="1" i="1" dirty="0">
              <a:effectLst>
                <a:outerShdw blurRad="38100" dist="38100" dir="2700000" algn="tl">
                  <a:srgbClr val="000000">
                    <a:alpha val="43137"/>
                  </a:srgbClr>
                </a:outerShdw>
              </a:effectLst>
              <a:cs typeface="Cavolini" panose="03000502040302020204" pitchFamily="66" charset="0"/>
            </a:endParaRP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All: Hail Mary, full of grace, </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the Lord is with thee. </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Blessed art thou among women, </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and blessed is the fruit of </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thy womb, Jesus. Holy Mary, </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Mother of God, pray for us </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sinners now, and at the hour </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of our death.  Amen.</a:t>
            </a:r>
          </a:p>
          <a:p>
            <a:pPr algn="ctr">
              <a:lnSpc>
                <a:spcPts val="4500"/>
              </a:lnSpc>
            </a:pPr>
            <a:endParaRPr lang="en-GB" sz="4000" b="1" i="1" dirty="0">
              <a:solidFill>
                <a:srgbClr val="FFFF00"/>
              </a:solidFill>
              <a:effectLst>
                <a:outerShdw blurRad="38100" dist="38100" dir="2700000" algn="tl">
                  <a:srgbClr val="000000">
                    <a:alpha val="43137"/>
                  </a:srgbClr>
                </a:outerShdw>
              </a:effectLst>
              <a:cs typeface="Cavolini" panose="03000502040302020204" pitchFamily="66" charset="0"/>
            </a:endParaRPr>
          </a:p>
          <a:p>
            <a:pPr algn="ctr">
              <a:lnSpc>
                <a:spcPts val="4500"/>
              </a:lnSpc>
            </a:pPr>
            <a:r>
              <a:rPr lang="en-GB" sz="4000" i="1" dirty="0">
                <a:solidFill>
                  <a:srgbClr val="FFFF00"/>
                </a:solidFill>
                <a:effectLst>
                  <a:outerShdw blurRad="38100" dist="38100" dir="2700000" algn="tl">
                    <a:srgbClr val="000000">
                      <a:alpha val="43137"/>
                    </a:srgbClr>
                  </a:outerShdw>
                </a:effectLst>
                <a:cs typeface="Cavolini" panose="03000502040302020204" pitchFamily="66" charset="0"/>
              </a:rPr>
              <a:t>The priest says a Concluding </a:t>
            </a:r>
          </a:p>
          <a:p>
            <a:pPr algn="ctr">
              <a:lnSpc>
                <a:spcPts val="4500"/>
              </a:lnSpc>
            </a:pPr>
            <a:r>
              <a:rPr lang="en-GB" sz="4000" i="1" dirty="0">
                <a:solidFill>
                  <a:srgbClr val="FFFF00"/>
                </a:solidFill>
                <a:effectLst>
                  <a:outerShdw blurRad="38100" dist="38100" dir="2700000" algn="tl">
                    <a:srgbClr val="000000">
                      <a:alpha val="43137"/>
                    </a:srgbClr>
                  </a:outerShdw>
                </a:effectLst>
                <a:cs typeface="Cavolini" panose="03000502040302020204" pitchFamily="66" charset="0"/>
              </a:rPr>
              <a:t>Prayer, to which all reply:</a:t>
            </a:r>
          </a:p>
          <a:p>
            <a:pPr algn="ctr">
              <a:lnSpc>
                <a:spcPts val="4500"/>
              </a:lnSpc>
            </a:pPr>
            <a:r>
              <a:rPr lang="en-GB" sz="4000" b="1" i="1" dirty="0">
                <a:effectLst>
                  <a:outerShdw blurRad="38100" dist="38100" dir="2700000" algn="tl">
                    <a:srgbClr val="000000">
                      <a:alpha val="43137"/>
                    </a:srgbClr>
                  </a:outerShdw>
                </a:effectLst>
                <a:cs typeface="Cavolini" panose="03000502040302020204" pitchFamily="66" charset="0"/>
              </a:rPr>
              <a:t>All: Amen</a:t>
            </a:r>
          </a:p>
        </p:txBody>
      </p:sp>
    </p:spTree>
    <p:extLst>
      <p:ext uri="{BB962C8B-B14F-4D97-AF65-F5344CB8AC3E}">
        <p14:creationId xmlns:p14="http://schemas.microsoft.com/office/powerpoint/2010/main" val="416457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7559675" cy="8876276"/>
          </a:xfrm>
          <a:prstGeom prst="rect">
            <a:avLst/>
          </a:prstGeom>
        </p:spPr>
        <p:txBody>
          <a:bodyPr wrap="square">
            <a:spAutoFit/>
          </a:bodyPr>
          <a:lstStyle/>
          <a:p>
            <a:pPr marL="261938" indent="-261938" algn="ctr">
              <a:lnSpc>
                <a:spcPts val="4200"/>
              </a:lnSpc>
              <a:spcAft>
                <a:spcPts val="638"/>
              </a:spcAft>
              <a:tabLst>
                <a:tab pos="1341636" algn="l"/>
              </a:tabLst>
            </a:pPr>
            <a:r>
              <a:rPr lang="en-GB" sz="3200" i="1" u="sng" kern="1400" dirty="0">
                <a:solidFill>
                  <a:srgbClr val="F9BBF9"/>
                </a:solidFill>
                <a:cs typeface="Cavolini" panose="03000502040302020204" pitchFamily="66" charset="0"/>
              </a:rPr>
              <a:t>Hymn at the Presentation of the Gifts</a:t>
            </a:r>
          </a:p>
          <a:p>
            <a:pPr marL="261938" indent="-261938" algn="just">
              <a:lnSpc>
                <a:spcPts val="4200"/>
              </a:lnSpc>
              <a:spcAft>
                <a:spcPts val="638"/>
              </a:spcAft>
              <a:tabLst>
                <a:tab pos="1341636" algn="l"/>
              </a:tabLst>
            </a:pPr>
            <a:endParaRPr lang="en-GB" sz="3200" i="1" u="sng" kern="1400" dirty="0">
              <a:solidFill>
                <a:srgbClr val="F9BBF9"/>
              </a:solidFill>
              <a:cs typeface="Cavolini" panose="03000502040302020204" pitchFamily="66" charset="0"/>
            </a:endParaRPr>
          </a:p>
          <a:p>
            <a:pPr marL="261938" lvl="1" indent="-261938">
              <a:lnSpc>
                <a:spcPts val="4200"/>
              </a:lnSpc>
            </a:pPr>
            <a:r>
              <a:rPr lang="en-GB" sz="4000" b="1" i="1" dirty="0">
                <a:cs typeface="Cavolini" panose="03000502040302020204" pitchFamily="66" charset="0"/>
              </a:rPr>
              <a:t>1	When Jesus comes to be baptised,</a:t>
            </a:r>
          </a:p>
          <a:p>
            <a:pPr marL="261938" lvl="1" indent="-261938">
              <a:lnSpc>
                <a:spcPts val="4200"/>
              </a:lnSpc>
            </a:pPr>
            <a:r>
              <a:rPr lang="en-GB" sz="4000" b="1" i="1" dirty="0">
                <a:cs typeface="Cavolini" panose="03000502040302020204" pitchFamily="66" charset="0"/>
              </a:rPr>
              <a:t>	He leaves the hidden years behind,</a:t>
            </a:r>
          </a:p>
          <a:p>
            <a:pPr marL="261938" lvl="1" indent="-261938">
              <a:lnSpc>
                <a:spcPts val="4200"/>
              </a:lnSpc>
            </a:pPr>
            <a:r>
              <a:rPr lang="en-GB" sz="4000" b="1" i="1" dirty="0">
                <a:cs typeface="Cavolini" panose="03000502040302020204" pitchFamily="66" charset="0"/>
              </a:rPr>
              <a:t>	The years of safety and of peace,</a:t>
            </a:r>
          </a:p>
          <a:p>
            <a:pPr marL="261938" lvl="1" indent="-261938">
              <a:lnSpc>
                <a:spcPts val="4200"/>
              </a:lnSpc>
            </a:pPr>
            <a:r>
              <a:rPr lang="en-GB" sz="4000" b="1" i="1" dirty="0">
                <a:cs typeface="Cavolini" panose="03000502040302020204" pitchFamily="66" charset="0"/>
              </a:rPr>
              <a:t>	To bear the sins of all mankind.</a:t>
            </a:r>
          </a:p>
          <a:p>
            <a:pPr marL="261938" lvl="1" indent="-261938">
              <a:lnSpc>
                <a:spcPts val="4200"/>
              </a:lnSpc>
            </a:pPr>
            <a:endParaRPr lang="en-GB" sz="4000" b="1" i="1" dirty="0">
              <a:cs typeface="Cavolini" panose="03000502040302020204" pitchFamily="66" charset="0"/>
            </a:endParaRPr>
          </a:p>
          <a:p>
            <a:pPr marL="261938" lvl="1" indent="-261938">
              <a:lnSpc>
                <a:spcPts val="4200"/>
              </a:lnSpc>
            </a:pPr>
            <a:r>
              <a:rPr lang="en-GB" sz="4000" b="1" i="1" dirty="0">
                <a:cs typeface="Cavolini" panose="03000502040302020204" pitchFamily="66" charset="0"/>
              </a:rPr>
              <a:t>2 	The Spirit of the Lord comes down</a:t>
            </a:r>
          </a:p>
          <a:p>
            <a:pPr marL="261938" lvl="1" indent="-261938">
              <a:lnSpc>
                <a:spcPts val="4200"/>
              </a:lnSpc>
            </a:pPr>
            <a:r>
              <a:rPr lang="en-GB" sz="4000" b="1" i="1" dirty="0">
                <a:cs typeface="Cavolini" panose="03000502040302020204" pitchFamily="66" charset="0"/>
              </a:rPr>
              <a:t>	anoints the Christ to suffering,</a:t>
            </a:r>
          </a:p>
          <a:p>
            <a:pPr marL="261938" lvl="1" indent="-261938">
              <a:lnSpc>
                <a:spcPts val="4200"/>
              </a:lnSpc>
            </a:pPr>
            <a:r>
              <a:rPr lang="en-GB" sz="4000" b="1" i="1" dirty="0">
                <a:cs typeface="Cavolini" panose="03000502040302020204" pitchFamily="66" charset="0"/>
              </a:rPr>
              <a:t>	to preach the word, to free the bound,</a:t>
            </a:r>
          </a:p>
          <a:p>
            <a:pPr marL="261938" lvl="1" indent="-261938">
              <a:lnSpc>
                <a:spcPts val="4200"/>
              </a:lnSpc>
            </a:pPr>
            <a:r>
              <a:rPr lang="en-GB" sz="4000" b="1" i="1" dirty="0">
                <a:cs typeface="Cavolini" panose="03000502040302020204" pitchFamily="66" charset="0"/>
              </a:rPr>
              <a:t>	and to the mourner, comfort bring.</a:t>
            </a:r>
          </a:p>
          <a:p>
            <a:pPr marL="261938" lvl="1" indent="-261938">
              <a:lnSpc>
                <a:spcPts val="4200"/>
              </a:lnSpc>
            </a:pPr>
            <a:endParaRPr lang="en-GB" sz="4000" b="1" i="1" dirty="0">
              <a:cs typeface="Cavolini" panose="03000502040302020204" pitchFamily="66" charset="0"/>
            </a:endParaRPr>
          </a:p>
          <a:p>
            <a:pPr marL="261938" lvl="1" indent="-261938">
              <a:lnSpc>
                <a:spcPts val="4200"/>
              </a:lnSpc>
            </a:pPr>
            <a:r>
              <a:rPr lang="en-GB" sz="4000" b="1" i="1" dirty="0">
                <a:cs typeface="Cavolini" panose="03000502040302020204" pitchFamily="66" charset="0"/>
              </a:rPr>
              <a:t>3	He will not quench the dying flame</a:t>
            </a:r>
          </a:p>
          <a:p>
            <a:pPr marL="261938" lvl="1" indent="-261938">
              <a:lnSpc>
                <a:spcPts val="4200"/>
              </a:lnSpc>
            </a:pPr>
            <a:r>
              <a:rPr lang="en-GB" sz="4000" b="1" i="1" dirty="0">
                <a:cs typeface="Cavolini" panose="03000502040302020204" pitchFamily="66" charset="0"/>
              </a:rPr>
              <a:t>	and what is bruised he will not break,</a:t>
            </a:r>
          </a:p>
          <a:p>
            <a:pPr marL="261938" lvl="1" indent="-261938">
              <a:lnSpc>
                <a:spcPts val="4200"/>
              </a:lnSpc>
            </a:pPr>
            <a:r>
              <a:rPr lang="en-GB" sz="4000" b="1" i="1" dirty="0">
                <a:cs typeface="Cavolini" panose="03000502040302020204" pitchFamily="66" charset="0"/>
              </a:rPr>
              <a:t>	but heal the wound injustice dealt</a:t>
            </a:r>
          </a:p>
          <a:p>
            <a:pPr marL="261938" lvl="1" indent="-261938">
              <a:lnSpc>
                <a:spcPts val="4200"/>
              </a:lnSpc>
            </a:pPr>
            <a:r>
              <a:rPr lang="en-GB" sz="4000" b="1" i="1" dirty="0">
                <a:cs typeface="Cavolini" panose="03000502040302020204" pitchFamily="66" charset="0"/>
              </a:rPr>
              <a:t>	and out of death his triumph make.</a:t>
            </a:r>
          </a:p>
        </p:txBody>
      </p:sp>
    </p:spTree>
    <p:extLst>
      <p:ext uri="{BB962C8B-B14F-4D97-AF65-F5344CB8AC3E}">
        <p14:creationId xmlns:p14="http://schemas.microsoft.com/office/powerpoint/2010/main" val="26462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7559676" cy="6201698"/>
          </a:xfrm>
          <a:prstGeom prst="rect">
            <a:avLst/>
          </a:prstGeom>
        </p:spPr>
        <p:txBody>
          <a:bodyPr wrap="square">
            <a:spAutoFit/>
          </a:bodyPr>
          <a:lstStyle/>
          <a:p>
            <a:pPr marL="358775" indent="-358775" algn="just">
              <a:spcAft>
                <a:spcPts val="638"/>
              </a:spcAft>
              <a:tabLst>
                <a:tab pos="1341636" algn="l"/>
              </a:tabLst>
            </a:pPr>
            <a:r>
              <a:rPr lang="en-GB" sz="3200" i="1" u="sng" kern="1400" dirty="0">
                <a:solidFill>
                  <a:srgbClr val="F9BBF9"/>
                </a:solidFill>
                <a:cs typeface="Cavolini" panose="03000502040302020204" pitchFamily="66" charset="0"/>
              </a:rPr>
              <a:t>Opening Hymn</a:t>
            </a:r>
          </a:p>
          <a:p>
            <a:pPr marL="358775" indent="-358775"/>
            <a:endParaRPr lang="en-GB" sz="4000" b="1" i="1" dirty="0">
              <a:cs typeface="Cavolini" panose="03000502040302020204" pitchFamily="66" charset="0"/>
            </a:endParaRPr>
          </a:p>
          <a:p>
            <a:pPr marL="358775" indent="-358775"/>
            <a:r>
              <a:rPr lang="en-GB" sz="4000" b="1" i="1" dirty="0">
                <a:cs typeface="Cavolini" panose="03000502040302020204" pitchFamily="66" charset="0"/>
              </a:rPr>
              <a:t>1 	Songs of thankfulness and praise,</a:t>
            </a:r>
          </a:p>
          <a:p>
            <a:pPr marL="358775" indent="-358775"/>
            <a:r>
              <a:rPr lang="en-GB" sz="4000" b="1" i="1" dirty="0">
                <a:cs typeface="Cavolini" panose="03000502040302020204" pitchFamily="66" charset="0"/>
              </a:rPr>
              <a:t>	Jesus, Lord to thee we raise,</a:t>
            </a:r>
          </a:p>
          <a:p>
            <a:pPr marL="358775" indent="-358775"/>
            <a:r>
              <a:rPr lang="en-GB" sz="4000" b="1" i="1" dirty="0">
                <a:cs typeface="Cavolini" panose="03000502040302020204" pitchFamily="66" charset="0"/>
              </a:rPr>
              <a:t>	manifested by the star</a:t>
            </a:r>
          </a:p>
          <a:p>
            <a:pPr marL="358775" indent="-358775"/>
            <a:r>
              <a:rPr lang="en-GB" sz="4000" b="1" i="1" dirty="0">
                <a:cs typeface="Cavolini" panose="03000502040302020204" pitchFamily="66" charset="0"/>
              </a:rPr>
              <a:t>	to the sages from afar;</a:t>
            </a:r>
          </a:p>
          <a:p>
            <a:pPr marL="358775" indent="-358775"/>
            <a:r>
              <a:rPr lang="en-GB" sz="4000" b="1" i="1" dirty="0">
                <a:cs typeface="Cavolini" panose="03000502040302020204" pitchFamily="66" charset="0"/>
              </a:rPr>
              <a:t>	branch of royal David's stem</a:t>
            </a:r>
          </a:p>
          <a:p>
            <a:pPr marL="358775" indent="-358775"/>
            <a:r>
              <a:rPr lang="en-GB" sz="4000" b="1" i="1" dirty="0">
                <a:cs typeface="Cavolini" panose="03000502040302020204" pitchFamily="66" charset="0"/>
              </a:rPr>
              <a:t>	in thy birth at Bethlehem;</a:t>
            </a:r>
          </a:p>
          <a:p>
            <a:pPr marL="358775" indent="-358775"/>
            <a:r>
              <a:rPr lang="en-GB" sz="4000" b="1" i="1" dirty="0">
                <a:cs typeface="Cavolini" panose="03000502040302020204" pitchFamily="66" charset="0"/>
              </a:rPr>
              <a:t>	anthems be to thee addressed;</a:t>
            </a:r>
          </a:p>
          <a:p>
            <a:pPr marL="358775" indent="-358775"/>
            <a:r>
              <a:rPr lang="en-GB" sz="4000" b="1" i="1" dirty="0">
                <a:cs typeface="Cavolini" panose="03000502040302020204" pitchFamily="66" charset="0"/>
              </a:rPr>
              <a:t>	God in man made manifest.</a:t>
            </a:r>
          </a:p>
        </p:txBody>
      </p:sp>
    </p:spTree>
    <p:extLst>
      <p:ext uri="{BB962C8B-B14F-4D97-AF65-F5344CB8AC3E}">
        <p14:creationId xmlns:p14="http://schemas.microsoft.com/office/powerpoint/2010/main" val="376891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CD6AD9-66E6-DAAF-F3B8-BDC9E4954B5B}"/>
              </a:ext>
            </a:extLst>
          </p:cNvPr>
          <p:cNvSpPr txBox="1"/>
          <p:nvPr/>
        </p:nvSpPr>
        <p:spPr>
          <a:xfrm>
            <a:off x="-1" y="0"/>
            <a:ext cx="7559675" cy="9299982"/>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Presentation of the Gifts</a:t>
            </a:r>
          </a:p>
          <a:p>
            <a:pPr algn="ctr"/>
            <a:r>
              <a:rPr lang="en-GB" sz="4000" i="1" dirty="0">
                <a:solidFill>
                  <a:srgbClr val="FFFF00"/>
                </a:solidFill>
                <a:effectLst>
                  <a:outerShdw blurRad="38100" dist="38100" dir="2700000" algn="tl">
                    <a:srgbClr val="000000">
                      <a:alpha val="43137"/>
                    </a:srgbClr>
                  </a:outerShdw>
                </a:effectLst>
              </a:rPr>
              <a:t>The Priest completes the preparation of the gifts at the altar, and the people rise as he says:</a:t>
            </a:r>
          </a:p>
          <a:p>
            <a:pPr algn="ctr"/>
            <a:r>
              <a:rPr lang="en-GB" sz="4000" i="1" dirty="0">
                <a:effectLst>
                  <a:outerShdw blurRad="38100" dist="38100" dir="2700000" algn="tl">
                    <a:srgbClr val="000000">
                      <a:alpha val="43137"/>
                    </a:srgbClr>
                  </a:outerShdw>
                </a:effectLst>
              </a:rPr>
              <a:t>Priest: Pray, brothers and sisters, that my sacrifice and yours may be acceptable to God, the almighty Father.</a:t>
            </a:r>
          </a:p>
          <a:p>
            <a:pPr algn="ctr"/>
            <a:r>
              <a:rPr lang="en-GB" sz="4000" b="1" i="1" dirty="0">
                <a:effectLst>
                  <a:outerShdw blurRad="38100" dist="38100" dir="2700000" algn="tl">
                    <a:srgbClr val="000000">
                      <a:alpha val="43137"/>
                    </a:srgbClr>
                  </a:outerShdw>
                </a:effectLst>
              </a:rPr>
              <a:t>All: May the Lord accept the sacrifice at your hands for the praise and glory of his name, for our good and the good of all his holy Church.</a:t>
            </a:r>
          </a:p>
          <a:p>
            <a:pPr algn="ctr"/>
            <a:r>
              <a:rPr lang="en-GB" sz="4000" i="1" dirty="0">
                <a:solidFill>
                  <a:srgbClr val="FFFF00"/>
                </a:solidFill>
                <a:effectLst>
                  <a:outerShdw blurRad="38100" dist="38100" dir="2700000" algn="tl">
                    <a:srgbClr val="000000">
                      <a:alpha val="43137"/>
                    </a:srgbClr>
                  </a:outerShdw>
                </a:effectLst>
              </a:rPr>
              <a:t>Then the Priest says the Prayer over the Offerings, at the end of which the people acclaim:</a:t>
            </a:r>
          </a:p>
          <a:p>
            <a:pPr algn="ctr"/>
            <a:r>
              <a:rPr lang="en-GB" sz="4000" b="1" i="1" dirty="0">
                <a:effectLst>
                  <a:outerShdw blurRad="38100" dist="38100" dir="2700000" algn="tl">
                    <a:srgbClr val="000000">
                      <a:alpha val="43137"/>
                    </a:srgbClr>
                  </a:outerShdw>
                </a:effectLst>
              </a:rPr>
              <a:t>All: Amen.</a:t>
            </a:r>
          </a:p>
        </p:txBody>
      </p:sp>
    </p:spTree>
    <p:extLst>
      <p:ext uri="{BB962C8B-B14F-4D97-AF65-F5344CB8AC3E}">
        <p14:creationId xmlns:p14="http://schemas.microsoft.com/office/powerpoint/2010/main" val="300656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7EB75-3856-2E15-F22E-D60329CEBD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0D5FFF-C937-6CC7-F621-2284140910C6}"/>
              </a:ext>
            </a:extLst>
          </p:cNvPr>
          <p:cNvSpPr txBox="1"/>
          <p:nvPr/>
        </p:nvSpPr>
        <p:spPr>
          <a:xfrm>
            <a:off x="-18533" y="179611"/>
            <a:ext cx="7559675" cy="8463855"/>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The Eucharistic Prayer</a:t>
            </a:r>
          </a:p>
          <a:p>
            <a:pPr algn="ctr"/>
            <a:endParaRPr lang="en-GB" sz="3200" i="1" u="sng" kern="1400" dirty="0">
              <a:solidFill>
                <a:srgbClr val="F9BBF9"/>
              </a:solidFill>
              <a:cs typeface="Cavolini" panose="03000502040302020204" pitchFamily="66" charset="0"/>
            </a:endParaRPr>
          </a:p>
          <a:p>
            <a:pPr algn="ctr"/>
            <a:r>
              <a:rPr lang="en-GB" sz="4000" i="1" dirty="0">
                <a:effectLst>
                  <a:outerShdw blurRad="38100" dist="38100" dir="2700000" algn="tl">
                    <a:srgbClr val="000000">
                      <a:alpha val="43137"/>
                    </a:srgbClr>
                  </a:outerShdw>
                </a:effectLst>
              </a:rPr>
              <a:t>Priest:	The Lord be with you.</a:t>
            </a:r>
          </a:p>
          <a:p>
            <a:pPr algn="ctr"/>
            <a:r>
              <a:rPr lang="en-GB" sz="4000" b="1" i="1" dirty="0">
                <a:effectLst>
                  <a:outerShdw blurRad="38100" dist="38100" dir="2700000" algn="tl">
                    <a:srgbClr val="000000">
                      <a:alpha val="43137"/>
                    </a:srgbClr>
                  </a:outerShdw>
                </a:effectLst>
              </a:rPr>
              <a:t>All:	And with your spirit.</a:t>
            </a:r>
          </a:p>
          <a:p>
            <a:pPr algn="ctr"/>
            <a:r>
              <a:rPr lang="en-GB" sz="4000" i="1" dirty="0">
                <a:effectLst>
                  <a:outerShdw blurRad="38100" dist="38100" dir="2700000" algn="tl">
                    <a:srgbClr val="000000">
                      <a:alpha val="43137"/>
                    </a:srgbClr>
                  </a:outerShdw>
                </a:effectLst>
              </a:rPr>
              <a:t>Priest:	Lift up your hearts.</a:t>
            </a:r>
          </a:p>
          <a:p>
            <a:pPr algn="ctr"/>
            <a:r>
              <a:rPr lang="en-GB" sz="4000" b="1" i="1" dirty="0">
                <a:effectLst>
                  <a:outerShdw blurRad="38100" dist="38100" dir="2700000" algn="tl">
                    <a:srgbClr val="000000">
                      <a:alpha val="43137"/>
                    </a:srgbClr>
                  </a:outerShdw>
                </a:effectLst>
              </a:rPr>
              <a:t>All:	We lift them up to the Lord.</a:t>
            </a:r>
          </a:p>
          <a:p>
            <a:pPr algn="ctr"/>
            <a:r>
              <a:rPr lang="en-GB" sz="4000" i="1" dirty="0">
                <a:effectLst>
                  <a:outerShdw blurRad="38100" dist="38100" dir="2700000" algn="tl">
                    <a:srgbClr val="000000">
                      <a:alpha val="43137"/>
                    </a:srgbClr>
                  </a:outerShdw>
                </a:effectLst>
              </a:rPr>
              <a:t>Priest:	Let us give thanks to the Lord our God.</a:t>
            </a:r>
          </a:p>
          <a:p>
            <a:pPr algn="ctr"/>
            <a:r>
              <a:rPr lang="en-GB" sz="4000" b="1" i="1" dirty="0">
                <a:effectLst>
                  <a:outerShdw blurRad="38100" dist="38100" dir="2700000" algn="tl">
                    <a:srgbClr val="000000">
                      <a:alpha val="43137"/>
                    </a:srgbClr>
                  </a:outerShdw>
                </a:effectLst>
              </a:rPr>
              <a:t>All:	It is right and just.</a:t>
            </a:r>
          </a:p>
          <a:p>
            <a:pPr algn="ctr"/>
            <a:endParaRPr lang="en-GB" sz="4000" i="1" dirty="0">
              <a:effectLst>
                <a:outerShdw blurRad="38100" dist="38100" dir="2700000" algn="tl">
                  <a:srgbClr val="000000">
                    <a:alpha val="43137"/>
                  </a:srgbClr>
                </a:outerShdw>
              </a:effectLst>
            </a:endParaRPr>
          </a:p>
          <a:p>
            <a:pPr algn="ctr"/>
            <a:r>
              <a:rPr lang="en-GB" sz="4000" i="1" dirty="0">
                <a:solidFill>
                  <a:srgbClr val="FFFF00"/>
                </a:solidFill>
                <a:effectLst>
                  <a:outerShdw blurRad="38100" dist="38100" dir="2700000" algn="tl">
                    <a:srgbClr val="000000">
                      <a:alpha val="43137"/>
                    </a:srgbClr>
                  </a:outerShdw>
                </a:effectLst>
              </a:rPr>
              <a:t>The priest then says or sings the Preface, which always ends with the invitation to join the host of heaven in singing the praises of God:</a:t>
            </a:r>
          </a:p>
        </p:txBody>
      </p:sp>
    </p:spTree>
    <p:extLst>
      <p:ext uri="{BB962C8B-B14F-4D97-AF65-F5344CB8AC3E}">
        <p14:creationId xmlns:p14="http://schemas.microsoft.com/office/powerpoint/2010/main" val="201594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DFB1E-C63B-9617-F81D-458E1EBF83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F5E03D-9422-BE35-4174-2312F85D9D28}"/>
              </a:ext>
            </a:extLst>
          </p:cNvPr>
          <p:cNvSpPr txBox="1"/>
          <p:nvPr/>
        </p:nvSpPr>
        <p:spPr>
          <a:xfrm>
            <a:off x="-1" y="899691"/>
            <a:ext cx="7559675" cy="707886"/>
          </a:xfrm>
          <a:prstGeom prst="rect">
            <a:avLst/>
          </a:prstGeom>
          <a:noFill/>
        </p:spPr>
        <p:txBody>
          <a:bodyPr wrap="square">
            <a:spAutoFit/>
          </a:bodyPr>
          <a:lstStyle/>
          <a:p>
            <a:endParaRPr lang="en-GB" sz="4000" i="1" dirty="0">
              <a:effectLst>
                <a:outerShdw blurRad="38100" dist="38100" dir="2700000" algn="tl">
                  <a:srgbClr val="000000">
                    <a:alpha val="43137"/>
                  </a:srgbClr>
                </a:outerShdw>
              </a:effectLst>
            </a:endParaRPr>
          </a:p>
        </p:txBody>
      </p:sp>
      <p:pic>
        <p:nvPicPr>
          <p:cNvPr id="2050" name="Picture 6">
            <a:extLst>
              <a:ext uri="{FF2B5EF4-FFF2-40B4-BE49-F238E27FC236}">
                <a16:creationId xmlns:a16="http://schemas.microsoft.com/office/drawing/2014/main" id="{9FE125DB-97A2-88ED-3845-3B18263DF9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5" t="6883" r="2766" b="8501"/>
          <a:stretch>
            <a:fillRect/>
          </a:stretch>
        </p:blipFill>
        <p:spPr bwMode="auto">
          <a:xfrm>
            <a:off x="1" y="1"/>
            <a:ext cx="7559674" cy="958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1424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person at the last supper&#10;&#10;AI-generated content may be incorrect.">
            <a:extLst>
              <a:ext uri="{FF2B5EF4-FFF2-40B4-BE49-F238E27FC236}">
                <a16:creationId xmlns:a16="http://schemas.microsoft.com/office/drawing/2014/main" id="{55D61358-ECD4-BA78-CD9F-A7569FC00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14"/>
            <a:ext cx="7559675" cy="9685834"/>
          </a:xfrm>
          <a:prstGeom prst="rect">
            <a:avLst/>
          </a:prstGeom>
        </p:spPr>
      </p:pic>
    </p:spTree>
    <p:extLst>
      <p:ext uri="{BB962C8B-B14F-4D97-AF65-F5344CB8AC3E}">
        <p14:creationId xmlns:p14="http://schemas.microsoft.com/office/powerpoint/2010/main" val="68381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9A2DE-491E-E74A-7908-B5E237DA8D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A8C7EE-FA52-D2FF-E28B-EC5C7BE16CB3}"/>
              </a:ext>
            </a:extLst>
          </p:cNvPr>
          <p:cNvSpPr txBox="1"/>
          <p:nvPr/>
        </p:nvSpPr>
        <p:spPr>
          <a:xfrm>
            <a:off x="0" y="0"/>
            <a:ext cx="7559675" cy="8586966"/>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The Eucharistic Prayer</a:t>
            </a:r>
          </a:p>
          <a:p>
            <a:pPr algn="ctr"/>
            <a:endParaRPr lang="en-GB" sz="4000" i="1" u="sng" kern="1400" dirty="0">
              <a:solidFill>
                <a:srgbClr val="F9BBF9"/>
              </a:solidFill>
              <a:cs typeface="Cavolini" panose="03000502040302020204" pitchFamily="66" charset="0"/>
            </a:endParaRPr>
          </a:p>
          <a:p>
            <a:pPr algn="ctr"/>
            <a:r>
              <a:rPr lang="en-GB" sz="4000" i="1" dirty="0">
                <a:solidFill>
                  <a:srgbClr val="FFFF00"/>
                </a:solidFill>
                <a:effectLst>
                  <a:outerShdw blurRad="38100" dist="38100" dir="2700000" algn="tl">
                    <a:srgbClr val="000000">
                      <a:alpha val="43137"/>
                    </a:srgbClr>
                  </a:outerShdw>
                </a:effectLst>
              </a:rPr>
              <a:t>After the words of Consecration </a:t>
            </a:r>
          </a:p>
          <a:p>
            <a:pPr algn="ctr"/>
            <a:r>
              <a:rPr lang="en-GB" sz="4000" i="1" dirty="0">
                <a:solidFill>
                  <a:srgbClr val="FFFF00"/>
                </a:solidFill>
                <a:effectLst>
                  <a:outerShdw blurRad="38100" dist="38100" dir="2700000" algn="tl">
                    <a:srgbClr val="000000">
                      <a:alpha val="43137"/>
                    </a:srgbClr>
                  </a:outerShdw>
                </a:effectLst>
              </a:rPr>
              <a:t>the priest sings:</a:t>
            </a:r>
          </a:p>
          <a:p>
            <a:pPr algn="ctr"/>
            <a:r>
              <a:rPr lang="en-GB" sz="4000" i="1" dirty="0">
                <a:effectLst>
                  <a:outerShdw blurRad="38100" dist="38100" dir="2700000" algn="tl">
                    <a:srgbClr val="000000">
                      <a:alpha val="43137"/>
                    </a:srgbClr>
                  </a:outerShdw>
                </a:effectLst>
              </a:rPr>
              <a:t>Priest:	The mystery of faith.</a:t>
            </a:r>
          </a:p>
          <a:p>
            <a:pPr algn="ctr"/>
            <a:endParaRPr lang="en-GB" sz="4000" i="1" dirty="0">
              <a:effectLst>
                <a:outerShdw blurRad="38100" dist="38100" dir="2700000" algn="tl">
                  <a:srgbClr val="000000">
                    <a:alpha val="43137"/>
                  </a:srgbClr>
                </a:outerShdw>
              </a:effectLst>
            </a:endParaRPr>
          </a:p>
          <a:p>
            <a:pPr algn="ctr"/>
            <a:endParaRPr lang="en-GB" sz="4000" i="1" dirty="0">
              <a:effectLst>
                <a:outerShdw blurRad="38100" dist="38100" dir="2700000" algn="tl">
                  <a:srgbClr val="000000">
                    <a:alpha val="43137"/>
                  </a:srgbClr>
                </a:outerShdw>
              </a:effectLst>
            </a:endParaRPr>
          </a:p>
          <a:p>
            <a:pPr algn="ctr"/>
            <a:endParaRPr lang="en-GB" sz="4000" i="1" dirty="0">
              <a:effectLst>
                <a:outerShdw blurRad="38100" dist="38100" dir="2700000" algn="tl">
                  <a:srgbClr val="000000">
                    <a:alpha val="43137"/>
                  </a:srgbClr>
                </a:outerShdw>
              </a:effectLst>
            </a:endParaRPr>
          </a:p>
          <a:p>
            <a:pPr algn="ctr"/>
            <a:endParaRPr lang="en-GB" sz="4000" i="1" dirty="0">
              <a:effectLst>
                <a:outerShdw blurRad="38100" dist="38100" dir="2700000" algn="tl">
                  <a:srgbClr val="000000">
                    <a:alpha val="43137"/>
                  </a:srgbClr>
                </a:outerShdw>
              </a:effectLst>
            </a:endParaRPr>
          </a:p>
          <a:p>
            <a:pPr algn="ctr"/>
            <a:endParaRPr lang="en-GB" sz="4000" i="1" dirty="0">
              <a:effectLst>
                <a:outerShdw blurRad="38100" dist="38100" dir="2700000" algn="tl">
                  <a:srgbClr val="000000">
                    <a:alpha val="43137"/>
                  </a:srgbClr>
                </a:outerShdw>
              </a:effectLst>
            </a:endParaRPr>
          </a:p>
          <a:p>
            <a:pPr algn="ctr"/>
            <a:endParaRPr lang="en-GB" sz="4000" i="1" dirty="0">
              <a:effectLst>
                <a:outerShdw blurRad="38100" dist="38100" dir="2700000" algn="tl">
                  <a:srgbClr val="000000">
                    <a:alpha val="43137"/>
                  </a:srgbClr>
                </a:outerShdw>
              </a:effectLst>
            </a:endParaRPr>
          </a:p>
          <a:p>
            <a:pPr algn="ctr"/>
            <a:r>
              <a:rPr lang="en-GB" sz="4000" b="1" i="1" dirty="0">
                <a:effectLst>
                  <a:outerShdw blurRad="38100" dist="38100" dir="2700000" algn="tl">
                    <a:srgbClr val="000000">
                      <a:alpha val="43137"/>
                    </a:srgbClr>
                  </a:outerShdw>
                </a:effectLst>
              </a:rPr>
              <a:t>All: We proclaim your death, O Lord, and profess your Resurrection, until you come again.</a:t>
            </a:r>
          </a:p>
        </p:txBody>
      </p:sp>
      <p:pic>
        <p:nvPicPr>
          <p:cNvPr id="3074" name="Picture 5" descr="Diagram&#10;&#10;Description automatically generated with medium confidence">
            <a:extLst>
              <a:ext uri="{FF2B5EF4-FFF2-40B4-BE49-F238E27FC236}">
                <a16:creationId xmlns:a16="http://schemas.microsoft.com/office/drawing/2014/main" id="{FA250A03-AC69-ABFD-CD4E-2DDA89AD28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03" b="63263"/>
          <a:stretch>
            <a:fillRect/>
          </a:stretch>
        </p:blipFill>
        <p:spPr bwMode="auto">
          <a:xfrm>
            <a:off x="6010" y="3131938"/>
            <a:ext cx="7553665" cy="30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4455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person at the last supper&#10;&#10;AI-generated content may be incorrect.">
            <a:extLst>
              <a:ext uri="{FF2B5EF4-FFF2-40B4-BE49-F238E27FC236}">
                <a16:creationId xmlns:a16="http://schemas.microsoft.com/office/drawing/2014/main" id="{EB81D536-76CC-483E-5CEC-6F966CAC1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14"/>
            <a:ext cx="7559675" cy="9685834"/>
          </a:xfrm>
          <a:prstGeom prst="rect">
            <a:avLst/>
          </a:prstGeom>
        </p:spPr>
      </p:pic>
    </p:spTree>
    <p:extLst>
      <p:ext uri="{BB962C8B-B14F-4D97-AF65-F5344CB8AC3E}">
        <p14:creationId xmlns:p14="http://schemas.microsoft.com/office/powerpoint/2010/main" val="59905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327D-1903-A9A4-4BC6-9DB52BEC17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26D168-C180-AD3E-5A22-57DF1FF7562E}"/>
              </a:ext>
            </a:extLst>
          </p:cNvPr>
          <p:cNvSpPr txBox="1"/>
          <p:nvPr/>
        </p:nvSpPr>
        <p:spPr>
          <a:xfrm>
            <a:off x="0" y="0"/>
            <a:ext cx="7559675" cy="6863417"/>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The Eucharistic Prayer</a:t>
            </a:r>
          </a:p>
          <a:p>
            <a:pPr algn="ctr"/>
            <a:endParaRPr lang="en-GB" sz="4000" i="1" u="sng" kern="1400" dirty="0">
              <a:solidFill>
                <a:srgbClr val="F9BBF9"/>
              </a:solidFill>
              <a:cs typeface="Cavolini" panose="03000502040302020204" pitchFamily="66" charset="0"/>
            </a:endParaRPr>
          </a:p>
          <a:p>
            <a:pPr algn="ctr"/>
            <a:r>
              <a:rPr lang="en-GB" sz="4000" i="1" dirty="0">
                <a:solidFill>
                  <a:srgbClr val="FFFF00"/>
                </a:solidFill>
                <a:effectLst>
                  <a:outerShdw blurRad="38100" dist="38100" dir="2700000" algn="tl">
                    <a:srgbClr val="000000">
                      <a:alpha val="43137"/>
                    </a:srgbClr>
                  </a:outerShdw>
                </a:effectLst>
              </a:rPr>
              <a:t>At the conclusion of the prayer the Priest takes the chalice and the paten with the host and, raising both, he sings:</a:t>
            </a:r>
          </a:p>
          <a:p>
            <a:pPr algn="ctr"/>
            <a:endParaRPr lang="en-GB" sz="4000" i="1" dirty="0">
              <a:effectLst>
                <a:outerShdw blurRad="38100" dist="38100" dir="2700000" algn="tl">
                  <a:srgbClr val="000000">
                    <a:alpha val="43137"/>
                  </a:srgbClr>
                </a:outerShdw>
              </a:effectLst>
            </a:endParaRPr>
          </a:p>
          <a:p>
            <a:pPr algn="ctr"/>
            <a:r>
              <a:rPr lang="en-GB" sz="4000" i="1" dirty="0">
                <a:effectLst>
                  <a:outerShdw blurRad="38100" dist="38100" dir="2700000" algn="tl">
                    <a:srgbClr val="000000">
                      <a:alpha val="43137"/>
                    </a:srgbClr>
                  </a:outerShdw>
                </a:effectLst>
              </a:rPr>
              <a:t>Through him, and with him, and in him, O God, almighty Father, in the unity of the Holy Spirit, all glory and honour is yours, for ever and ever.</a:t>
            </a:r>
          </a:p>
          <a:p>
            <a:pPr algn="ctr"/>
            <a:r>
              <a:rPr lang="en-GB" sz="4000" b="1" i="1" dirty="0">
                <a:effectLst>
                  <a:outerShdw blurRad="38100" dist="38100" dir="2700000" algn="tl">
                    <a:srgbClr val="000000">
                      <a:alpha val="43137"/>
                    </a:srgbClr>
                  </a:outerShdw>
                </a:effectLst>
              </a:rPr>
              <a:t>All:	Amen.</a:t>
            </a:r>
          </a:p>
        </p:txBody>
      </p:sp>
    </p:spTree>
    <p:extLst>
      <p:ext uri="{BB962C8B-B14F-4D97-AF65-F5344CB8AC3E}">
        <p14:creationId xmlns:p14="http://schemas.microsoft.com/office/powerpoint/2010/main" val="336635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FDAA1-A9B3-6195-7831-D75C5D6A7F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C4C711-424B-F504-4238-7EE1087D3E4C}"/>
              </a:ext>
            </a:extLst>
          </p:cNvPr>
          <p:cNvSpPr txBox="1"/>
          <p:nvPr/>
        </p:nvSpPr>
        <p:spPr>
          <a:xfrm>
            <a:off x="-1" y="0"/>
            <a:ext cx="7559675" cy="9202519"/>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The Communion Rite</a:t>
            </a:r>
          </a:p>
          <a:p>
            <a:pPr algn="ctr"/>
            <a:endParaRPr lang="en-GB" sz="4000" i="1" u="sng" kern="1400" dirty="0">
              <a:solidFill>
                <a:srgbClr val="F9BBF9"/>
              </a:solidFill>
              <a:cs typeface="Cavolini" panose="03000502040302020204" pitchFamily="66" charset="0"/>
            </a:endParaRPr>
          </a:p>
          <a:p>
            <a:pPr algn="ctr"/>
            <a:r>
              <a:rPr lang="en-GB" sz="4000" i="1" dirty="0">
                <a:effectLst>
                  <a:outerShdw blurRad="38100" dist="38100" dir="2700000" algn="tl">
                    <a:srgbClr val="000000">
                      <a:alpha val="43137"/>
                    </a:srgbClr>
                  </a:outerShdw>
                </a:effectLst>
              </a:rPr>
              <a:t>Priest: At the Saviour’s command and formed by divine teaching, we dare to say:</a:t>
            </a:r>
          </a:p>
          <a:p>
            <a:pPr algn="ctr"/>
            <a:r>
              <a:rPr lang="en-GB" sz="4000" b="1" i="1" dirty="0">
                <a:effectLst>
                  <a:outerShdw blurRad="38100" dist="38100" dir="2700000" algn="tl">
                    <a:srgbClr val="000000">
                      <a:alpha val="43137"/>
                    </a:srgbClr>
                  </a:outerShdw>
                </a:effectLst>
              </a:rPr>
              <a:t>All:	Our Father, who art in heaven, hallowed be thy name; thy kingdom come, thy will be done on earth as it is in heaven. Give us this day our daily bread, and forgive us our trespasses, as we forgive those who trespass against us; and lead us not into temptation, but deliver us from evil.</a:t>
            </a:r>
          </a:p>
          <a:p>
            <a:pPr algn="ctr"/>
            <a:endParaRPr lang="en-GB" sz="4000" i="1" dirty="0">
              <a:effectLst>
                <a:outerShdw blurRad="38100" dist="38100" dir="2700000" algn="tl">
                  <a:srgbClr val="000000">
                    <a:alpha val="43137"/>
                  </a:srgbClr>
                </a:outerShdw>
              </a:effectLst>
            </a:endParaRPr>
          </a:p>
          <a:p>
            <a:pPr algn="ctr"/>
            <a:r>
              <a:rPr lang="en-GB" sz="4000" i="1" dirty="0">
                <a:solidFill>
                  <a:srgbClr val="FFFF00"/>
                </a:solidFill>
                <a:effectLst>
                  <a:outerShdw blurRad="38100" dist="38100" dir="2700000" algn="tl">
                    <a:srgbClr val="000000">
                      <a:alpha val="43137"/>
                    </a:srgbClr>
                  </a:outerShdw>
                </a:effectLst>
              </a:rPr>
              <a:t>The priest prays, then all conclude the prayer</a:t>
            </a:r>
            <a:r>
              <a:rPr lang="en-GB" sz="4000" i="1" dirty="0">
                <a:effectLst>
                  <a:outerShdw blurRad="38100" dist="38100" dir="2700000" algn="tl">
                    <a:srgbClr val="000000">
                      <a:alpha val="43137"/>
                    </a:srgbClr>
                  </a:outerShdw>
                </a:effectLst>
              </a:rPr>
              <a:t>:</a:t>
            </a:r>
          </a:p>
          <a:p>
            <a:pPr algn="ctr"/>
            <a:r>
              <a:rPr lang="en-GB" sz="4000" b="1" i="1" dirty="0">
                <a:effectLst>
                  <a:outerShdw blurRad="38100" dist="38100" dir="2700000" algn="tl">
                    <a:srgbClr val="000000">
                      <a:alpha val="43137"/>
                    </a:srgbClr>
                  </a:outerShdw>
                </a:effectLst>
              </a:rPr>
              <a:t>All: For the kingdom, the power and the glory are yours now and for ever.</a:t>
            </a:r>
            <a:endParaRPr lang="en-GB"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37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18578-F95F-0DA6-644C-50BAE3894F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61546B-5EDE-B829-7B03-4AF5F1CA3400}"/>
              </a:ext>
            </a:extLst>
          </p:cNvPr>
          <p:cNvSpPr txBox="1"/>
          <p:nvPr/>
        </p:nvSpPr>
        <p:spPr>
          <a:xfrm>
            <a:off x="-1" y="34277"/>
            <a:ext cx="7559675" cy="6247864"/>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The Communion Rite</a:t>
            </a:r>
          </a:p>
          <a:p>
            <a:pPr algn="ctr"/>
            <a:endParaRPr lang="en-GB" sz="4000" i="1" dirty="0">
              <a:effectLst>
                <a:outerShdw blurRad="38100" dist="38100" dir="2700000" algn="tl">
                  <a:srgbClr val="000000">
                    <a:alpha val="43137"/>
                  </a:srgbClr>
                </a:outerShdw>
              </a:effectLst>
            </a:endParaRPr>
          </a:p>
          <a:p>
            <a:pPr algn="ctr"/>
            <a:r>
              <a:rPr lang="en-GB" sz="4000" i="1" dirty="0">
                <a:effectLst>
                  <a:outerShdw blurRad="38100" dist="38100" dir="2700000" algn="tl">
                    <a:srgbClr val="000000">
                      <a:alpha val="43137"/>
                    </a:srgbClr>
                  </a:outerShdw>
                </a:effectLst>
              </a:rPr>
              <a:t>Priest: The peace of the Lord be with you always.</a:t>
            </a:r>
          </a:p>
          <a:p>
            <a:pPr algn="ctr"/>
            <a:r>
              <a:rPr lang="en-GB" sz="4000" b="1" i="1" dirty="0">
                <a:effectLst>
                  <a:outerShdw blurRad="38100" dist="38100" dir="2700000" algn="tl">
                    <a:srgbClr val="000000">
                      <a:alpha val="43137"/>
                    </a:srgbClr>
                  </a:outerShdw>
                </a:effectLst>
              </a:rPr>
              <a:t>All: And with your spirit.</a:t>
            </a:r>
          </a:p>
          <a:p>
            <a:pPr algn="ctr"/>
            <a:r>
              <a:rPr lang="en-GB" sz="4000" i="1" dirty="0">
                <a:effectLst>
                  <a:outerShdw blurRad="38100" dist="38100" dir="2700000" algn="tl">
                    <a:srgbClr val="000000">
                      <a:alpha val="43137"/>
                    </a:srgbClr>
                  </a:outerShdw>
                </a:effectLst>
              </a:rPr>
              <a:t>Priest: Let us offer each other the sign of peace.</a:t>
            </a:r>
          </a:p>
          <a:p>
            <a:pPr algn="ctr"/>
            <a:r>
              <a:rPr lang="en-GB" sz="4000" i="1" dirty="0">
                <a:effectLst>
                  <a:outerShdw blurRad="38100" dist="38100" dir="2700000" algn="tl">
                    <a:srgbClr val="000000">
                      <a:alpha val="43137"/>
                    </a:srgbClr>
                  </a:outerShdw>
                </a:effectLst>
              </a:rPr>
              <a:t>	</a:t>
            </a:r>
          </a:p>
          <a:p>
            <a:pPr algn="ctr"/>
            <a:r>
              <a:rPr lang="en-GB" sz="4000" i="1" dirty="0">
                <a:solidFill>
                  <a:srgbClr val="FFFF00"/>
                </a:solidFill>
                <a:effectLst>
                  <a:outerShdw blurRad="38100" dist="38100" dir="2700000" algn="tl">
                    <a:srgbClr val="000000">
                      <a:alpha val="43137"/>
                    </a:srgbClr>
                  </a:outerShdw>
                </a:effectLst>
              </a:rPr>
              <a:t>All offer one another the customary sign of peace. </a:t>
            </a:r>
          </a:p>
        </p:txBody>
      </p:sp>
    </p:spTree>
    <p:extLst>
      <p:ext uri="{BB962C8B-B14F-4D97-AF65-F5344CB8AC3E}">
        <p14:creationId xmlns:p14="http://schemas.microsoft.com/office/powerpoint/2010/main" val="31700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22DF4-94C6-E9D7-FA04-B4E29EFCFD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765CBE-CDBF-5715-0C52-10B6C2AC9BE8}"/>
              </a:ext>
            </a:extLst>
          </p:cNvPr>
          <p:cNvSpPr txBox="1"/>
          <p:nvPr/>
        </p:nvSpPr>
        <p:spPr>
          <a:xfrm>
            <a:off x="0" y="34277"/>
            <a:ext cx="7559675" cy="9818072"/>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The Communion Rite</a:t>
            </a:r>
          </a:p>
          <a:p>
            <a:pPr algn="ctr"/>
            <a:endParaRPr lang="en-GB" sz="4000" b="1" i="1" dirty="0">
              <a:effectLst>
                <a:outerShdw blurRad="38100" dist="38100" dir="2700000" algn="tl">
                  <a:srgbClr val="000000">
                    <a:alpha val="43137"/>
                  </a:srgbClr>
                </a:outerShdw>
              </a:effectLst>
            </a:endParaRPr>
          </a:p>
          <a:p>
            <a:pPr algn="ctr"/>
            <a:endParaRPr lang="en-GB" sz="4000" b="1" i="1" dirty="0">
              <a:effectLst>
                <a:outerShdw blurRad="38100" dist="38100" dir="2700000" algn="tl">
                  <a:srgbClr val="000000">
                    <a:alpha val="43137"/>
                  </a:srgbClr>
                </a:outerShdw>
              </a:effectLst>
            </a:endParaRPr>
          </a:p>
          <a:p>
            <a:pPr algn="ctr"/>
            <a:endParaRPr lang="en-GB" sz="4000" b="1" i="1" dirty="0">
              <a:effectLst>
                <a:outerShdw blurRad="38100" dist="38100" dir="2700000" algn="tl">
                  <a:srgbClr val="000000">
                    <a:alpha val="43137"/>
                  </a:srgbClr>
                </a:outerShdw>
              </a:effectLst>
            </a:endParaRPr>
          </a:p>
          <a:p>
            <a:pPr algn="ctr"/>
            <a:endParaRPr lang="en-GB" sz="4000" b="1" i="1" dirty="0">
              <a:effectLst>
                <a:outerShdw blurRad="38100" dist="38100" dir="2700000" algn="tl">
                  <a:srgbClr val="000000">
                    <a:alpha val="43137"/>
                  </a:srgbClr>
                </a:outerShdw>
              </a:effectLst>
            </a:endParaRPr>
          </a:p>
          <a:p>
            <a:pPr algn="ctr"/>
            <a:endParaRPr lang="en-GB" sz="4000" b="1" i="1" dirty="0">
              <a:effectLst>
                <a:outerShdw blurRad="38100" dist="38100" dir="2700000" algn="tl">
                  <a:srgbClr val="000000">
                    <a:alpha val="43137"/>
                  </a:srgbClr>
                </a:outerShdw>
              </a:effectLst>
            </a:endParaRPr>
          </a:p>
          <a:p>
            <a:pPr algn="ctr"/>
            <a:endParaRPr lang="en-GB" sz="4000" b="1" i="1" dirty="0">
              <a:effectLst>
                <a:outerShdw blurRad="38100" dist="38100" dir="2700000" algn="tl">
                  <a:srgbClr val="000000">
                    <a:alpha val="43137"/>
                  </a:srgbClr>
                </a:outerShdw>
              </a:effectLst>
            </a:endParaRPr>
          </a:p>
          <a:p>
            <a:pPr algn="ctr"/>
            <a:endParaRPr lang="en-GB" sz="4000" b="1" i="1" dirty="0">
              <a:effectLst>
                <a:outerShdw blurRad="38100" dist="38100" dir="2700000" algn="tl">
                  <a:srgbClr val="000000">
                    <a:alpha val="43137"/>
                  </a:srgbClr>
                </a:outerShdw>
              </a:effectLst>
            </a:endParaRPr>
          </a:p>
          <a:p>
            <a:pPr algn="ctr"/>
            <a:endParaRPr lang="en-GB" sz="4000" b="1" i="1" dirty="0">
              <a:effectLst>
                <a:outerShdw blurRad="38100" dist="38100" dir="2700000" algn="tl">
                  <a:srgbClr val="000000">
                    <a:alpha val="43137"/>
                  </a:srgbClr>
                </a:outerShdw>
              </a:effectLst>
            </a:endParaRPr>
          </a:p>
          <a:p>
            <a:pPr algn="ctr"/>
            <a:endParaRPr lang="en-GB" sz="4000" b="1" i="1" dirty="0">
              <a:effectLst>
                <a:outerShdw blurRad="38100" dist="38100" dir="2700000" algn="tl">
                  <a:srgbClr val="000000">
                    <a:alpha val="43137"/>
                  </a:srgbClr>
                </a:outerShdw>
              </a:effectLst>
            </a:endParaRPr>
          </a:p>
          <a:p>
            <a:pPr algn="ctr"/>
            <a:r>
              <a:rPr lang="en-GB" sz="4000" b="1" i="1" dirty="0">
                <a:effectLst>
                  <a:outerShdw blurRad="38100" dist="38100" dir="2700000" algn="tl">
                    <a:srgbClr val="000000">
                      <a:alpha val="43137"/>
                    </a:srgbClr>
                  </a:outerShdw>
                </a:effectLst>
              </a:rPr>
              <a:t>Lamb of God you take away the sins of the world; have mercy on us.</a:t>
            </a:r>
          </a:p>
          <a:p>
            <a:pPr algn="ctr"/>
            <a:r>
              <a:rPr lang="en-GB" sz="4000" b="1" i="1" dirty="0">
                <a:effectLst>
                  <a:outerShdw blurRad="38100" dist="38100" dir="2700000" algn="tl">
                    <a:srgbClr val="000000">
                      <a:alpha val="43137"/>
                    </a:srgbClr>
                  </a:outerShdw>
                </a:effectLst>
              </a:rPr>
              <a:t>Lamb of God you take away the sins of the world; have mercy on us.</a:t>
            </a:r>
          </a:p>
          <a:p>
            <a:pPr algn="ctr"/>
            <a:r>
              <a:rPr lang="en-GB" sz="4000" b="1" i="1" dirty="0">
                <a:effectLst>
                  <a:outerShdw blurRad="38100" dist="38100" dir="2700000" algn="tl">
                    <a:srgbClr val="000000">
                      <a:alpha val="43137"/>
                    </a:srgbClr>
                  </a:outerShdw>
                </a:effectLst>
              </a:rPr>
              <a:t>Lamb of God you take away the sins of the world; grant us peace.</a:t>
            </a:r>
            <a:endParaRPr lang="en-GB" sz="4000" i="1" dirty="0">
              <a:effectLst>
                <a:outerShdw blurRad="38100" dist="38100" dir="2700000" algn="tl">
                  <a:srgbClr val="000000">
                    <a:alpha val="43137"/>
                  </a:srgbClr>
                </a:outerShdw>
              </a:effectLst>
            </a:endParaRPr>
          </a:p>
        </p:txBody>
      </p:sp>
      <p:pic>
        <p:nvPicPr>
          <p:cNvPr id="4098" name="Picture 8" descr="Diagram&#10;&#10;Description automatically generated with medium confidence">
            <a:extLst>
              <a:ext uri="{FF2B5EF4-FFF2-40B4-BE49-F238E27FC236}">
                <a16:creationId xmlns:a16="http://schemas.microsoft.com/office/drawing/2014/main" id="{6E7CD729-79D6-1C05-A03B-B6B2DE30B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23" t="12807" r="15634" b="53807"/>
          <a:stretch>
            <a:fillRect/>
          </a:stretch>
        </p:blipFill>
        <p:spPr bwMode="auto">
          <a:xfrm>
            <a:off x="28220" y="827683"/>
            <a:ext cx="7545591"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837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0517E-0343-3526-6804-5C639C87B0A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B6065D2-2413-CD78-B7B3-7FE2FD994AAB}"/>
              </a:ext>
            </a:extLst>
          </p:cNvPr>
          <p:cNvSpPr/>
          <p:nvPr/>
        </p:nvSpPr>
        <p:spPr>
          <a:xfrm>
            <a:off x="0" y="-1"/>
            <a:ext cx="7559676" cy="6201698"/>
          </a:xfrm>
          <a:prstGeom prst="rect">
            <a:avLst/>
          </a:prstGeom>
        </p:spPr>
        <p:txBody>
          <a:bodyPr wrap="square">
            <a:spAutoFit/>
          </a:bodyPr>
          <a:lstStyle/>
          <a:p>
            <a:pPr marL="358775" indent="-358775" algn="just">
              <a:spcAft>
                <a:spcPts val="638"/>
              </a:spcAft>
              <a:tabLst>
                <a:tab pos="1341636" algn="l"/>
              </a:tabLst>
            </a:pPr>
            <a:r>
              <a:rPr lang="en-GB" sz="3200" i="1" u="sng" kern="1400" dirty="0">
                <a:solidFill>
                  <a:srgbClr val="F9BBF9"/>
                </a:solidFill>
                <a:cs typeface="Cavolini" panose="03000502040302020204" pitchFamily="66" charset="0"/>
              </a:rPr>
              <a:t>Opening Hymn</a:t>
            </a:r>
          </a:p>
          <a:p>
            <a:pPr marL="358775" indent="-358775"/>
            <a:endParaRPr lang="en-GB" sz="4000" b="1" i="1" dirty="0">
              <a:cs typeface="Cavolini" panose="03000502040302020204" pitchFamily="66" charset="0"/>
            </a:endParaRPr>
          </a:p>
          <a:p>
            <a:pPr marL="358775" indent="-358775"/>
            <a:r>
              <a:rPr lang="en-GB" sz="4000" b="1" i="1" dirty="0">
                <a:cs typeface="Cavolini" panose="03000502040302020204" pitchFamily="66" charset="0"/>
              </a:rPr>
              <a:t>2 	Manifest at Jordan's stream,</a:t>
            </a:r>
          </a:p>
          <a:p>
            <a:pPr marL="358775" indent="-358775"/>
            <a:r>
              <a:rPr lang="en-GB" sz="4000" b="1" i="1" dirty="0">
                <a:cs typeface="Cavolini" panose="03000502040302020204" pitchFamily="66" charset="0"/>
              </a:rPr>
              <a:t>	prophet, Priest and King supreme,</a:t>
            </a:r>
          </a:p>
          <a:p>
            <a:pPr marL="358775" indent="-358775"/>
            <a:r>
              <a:rPr lang="en-GB" sz="4000" b="1" i="1" dirty="0">
                <a:cs typeface="Cavolini" panose="03000502040302020204" pitchFamily="66" charset="0"/>
              </a:rPr>
              <a:t>	and at Cana wedding-guest</a:t>
            </a:r>
          </a:p>
          <a:p>
            <a:pPr marL="358775" indent="-358775"/>
            <a:r>
              <a:rPr lang="en-GB" sz="4000" b="1" i="1" dirty="0">
                <a:cs typeface="Cavolini" panose="03000502040302020204" pitchFamily="66" charset="0"/>
              </a:rPr>
              <a:t>	in thy Godhead manifest,</a:t>
            </a:r>
          </a:p>
          <a:p>
            <a:pPr marL="358775" indent="-358775"/>
            <a:r>
              <a:rPr lang="en-GB" sz="4000" b="1" i="1" dirty="0">
                <a:cs typeface="Cavolini" panose="03000502040302020204" pitchFamily="66" charset="0"/>
              </a:rPr>
              <a:t>	manifest in power divine,</a:t>
            </a:r>
          </a:p>
          <a:p>
            <a:pPr marL="358775" indent="-358775"/>
            <a:r>
              <a:rPr lang="en-GB" sz="4000" b="1" i="1" dirty="0">
                <a:cs typeface="Cavolini" panose="03000502040302020204" pitchFamily="66" charset="0"/>
              </a:rPr>
              <a:t>	changing water into wine;</a:t>
            </a:r>
          </a:p>
          <a:p>
            <a:pPr marL="358775" indent="-358775"/>
            <a:r>
              <a:rPr lang="en-GB" sz="4000" b="1" i="1" dirty="0">
                <a:cs typeface="Cavolini" panose="03000502040302020204" pitchFamily="66" charset="0"/>
              </a:rPr>
              <a:t>	anthems be to thee addressed;</a:t>
            </a:r>
          </a:p>
          <a:p>
            <a:pPr marL="358775" indent="-358775"/>
            <a:r>
              <a:rPr lang="en-GB" sz="4000" b="1" i="1" dirty="0">
                <a:cs typeface="Cavolini" panose="03000502040302020204" pitchFamily="66" charset="0"/>
              </a:rPr>
              <a:t>	God in man made manifest.</a:t>
            </a:r>
          </a:p>
        </p:txBody>
      </p:sp>
    </p:spTree>
    <p:extLst>
      <p:ext uri="{BB962C8B-B14F-4D97-AF65-F5344CB8AC3E}">
        <p14:creationId xmlns:p14="http://schemas.microsoft.com/office/powerpoint/2010/main" val="163310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3A141-EA31-04A2-21A8-130CA0B778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8C0208-4B0D-CA1B-7B39-AE4FFBC28D94}"/>
              </a:ext>
            </a:extLst>
          </p:cNvPr>
          <p:cNvSpPr txBox="1"/>
          <p:nvPr/>
        </p:nvSpPr>
        <p:spPr>
          <a:xfrm>
            <a:off x="-1" y="1620"/>
            <a:ext cx="7559675" cy="7478970"/>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The Communion Rite</a:t>
            </a:r>
          </a:p>
          <a:p>
            <a:pPr algn="ctr"/>
            <a:endParaRPr lang="en-GB" sz="4000" i="1" dirty="0">
              <a:effectLst>
                <a:outerShdw blurRad="38100" dist="38100" dir="2700000" algn="tl">
                  <a:srgbClr val="000000">
                    <a:alpha val="43137"/>
                  </a:srgbClr>
                </a:outerShdw>
              </a:effectLst>
            </a:endParaRPr>
          </a:p>
          <a:p>
            <a:pPr algn="ctr"/>
            <a:r>
              <a:rPr lang="en-GB" sz="4000" i="1" dirty="0">
                <a:solidFill>
                  <a:srgbClr val="FFFF00"/>
                </a:solidFill>
                <a:effectLst>
                  <a:outerShdw blurRad="38100" dist="38100" dir="2700000" algn="tl">
                    <a:srgbClr val="000000">
                      <a:alpha val="43137"/>
                    </a:srgbClr>
                  </a:outerShdw>
                </a:effectLst>
              </a:rPr>
              <a:t>After private prayers of preparation the Priest genuflects, takes the host and, holding it slightly raised above the chalice, says aloud:</a:t>
            </a:r>
          </a:p>
          <a:p>
            <a:pPr algn="ctr"/>
            <a:endParaRPr lang="en-GB" sz="4000" b="1" i="1" dirty="0">
              <a:effectLst>
                <a:outerShdw blurRad="38100" dist="38100" dir="2700000" algn="tl">
                  <a:srgbClr val="000000">
                    <a:alpha val="43137"/>
                  </a:srgbClr>
                </a:outerShdw>
              </a:effectLst>
            </a:endParaRPr>
          </a:p>
          <a:p>
            <a:pPr algn="ctr"/>
            <a:r>
              <a:rPr lang="en-GB" sz="4000" i="1" dirty="0">
                <a:effectLst>
                  <a:outerShdw blurRad="38100" dist="38100" dir="2700000" algn="tl">
                    <a:srgbClr val="000000">
                      <a:alpha val="43137"/>
                    </a:srgbClr>
                  </a:outerShdw>
                </a:effectLst>
              </a:rPr>
              <a:t>P:	Behold the Lamb of God, behold him who takes away the sins of the world. Blessed are those called to the supper of the Lamb.</a:t>
            </a:r>
          </a:p>
          <a:p>
            <a:pPr algn="ctr"/>
            <a:r>
              <a:rPr lang="en-GB" sz="4000" b="1" i="1" dirty="0">
                <a:effectLst>
                  <a:outerShdw blurRad="38100" dist="38100" dir="2700000" algn="tl">
                    <a:srgbClr val="000000">
                      <a:alpha val="43137"/>
                    </a:srgbClr>
                  </a:outerShdw>
                </a:effectLst>
              </a:rPr>
              <a:t>A:	Lord, I am not worthy that you should enter under my roof, but only say the word and my soul shall be healed.</a:t>
            </a:r>
          </a:p>
        </p:txBody>
      </p:sp>
    </p:spTree>
    <p:extLst>
      <p:ext uri="{BB962C8B-B14F-4D97-AF65-F5344CB8AC3E}">
        <p14:creationId xmlns:p14="http://schemas.microsoft.com/office/powerpoint/2010/main" val="36900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74D0E-C57B-F721-4EC3-F622FC6E3F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47E5A0-08E7-A144-5004-E03735342FA4}"/>
              </a:ext>
            </a:extLst>
          </p:cNvPr>
          <p:cNvSpPr txBox="1"/>
          <p:nvPr/>
        </p:nvSpPr>
        <p:spPr>
          <a:xfrm>
            <a:off x="-24416" y="1620"/>
            <a:ext cx="7559675" cy="9475799"/>
          </a:xfrm>
          <a:prstGeom prst="rect">
            <a:avLst/>
          </a:prstGeom>
          <a:noFill/>
        </p:spPr>
        <p:txBody>
          <a:bodyPr wrap="square">
            <a:spAutoFit/>
          </a:bodyPr>
          <a:lstStyle/>
          <a:p>
            <a:pPr algn="ctr">
              <a:lnSpc>
                <a:spcPts val="4300"/>
              </a:lnSpc>
            </a:pPr>
            <a:r>
              <a:rPr lang="en-GB" sz="3200" i="1" u="sng" kern="1400" dirty="0">
                <a:solidFill>
                  <a:srgbClr val="F9BBF9"/>
                </a:solidFill>
                <a:cs typeface="Cavolini" panose="03000502040302020204" pitchFamily="66" charset="0"/>
              </a:rPr>
              <a:t>The Communion Rite</a:t>
            </a:r>
          </a:p>
          <a:p>
            <a:pPr algn="ctr">
              <a:lnSpc>
                <a:spcPts val="4300"/>
              </a:lnSpc>
            </a:pPr>
            <a:r>
              <a:rPr lang="en-GB" sz="4000" i="1" dirty="0">
                <a:solidFill>
                  <a:srgbClr val="FFFF00"/>
                </a:solidFill>
                <a:effectLst>
                  <a:outerShdw blurRad="38100" dist="38100" dir="2700000" algn="tl">
                    <a:srgbClr val="000000">
                      <a:alpha val="43137"/>
                    </a:srgbClr>
                  </a:outerShdw>
                </a:effectLst>
              </a:rPr>
              <a:t>As those in communion with the Catholic Church come forward to receive Holy Communion, anyone who is not receiving communion is invited to come forward with arms crossed over your chest to ask for a blessing if you wish.</a:t>
            </a:r>
          </a:p>
          <a:p>
            <a:pPr algn="ctr">
              <a:lnSpc>
                <a:spcPts val="4300"/>
              </a:lnSpc>
            </a:pPr>
            <a:r>
              <a:rPr lang="en-GB" sz="4000" b="1" i="1" dirty="0">
                <a:solidFill>
                  <a:srgbClr val="FFFF00"/>
                </a:solidFill>
                <a:effectLst>
                  <a:outerShdw blurRad="38100" dist="38100" dir="2700000" algn="tl">
                    <a:srgbClr val="000000">
                      <a:alpha val="43137"/>
                    </a:srgbClr>
                  </a:outerShdw>
                </a:effectLst>
              </a:rPr>
              <a:t>Please allow  those in the “side benches” to come forward first, up the side aisles. Then when the priest and ministers move to the centre aisle, everyone else comes forward up the centre aisle</a:t>
            </a:r>
            <a:r>
              <a:rPr lang="en-GB" sz="3600" b="1" i="1" dirty="0">
                <a:solidFill>
                  <a:srgbClr val="FFFF00"/>
                </a:solidFill>
                <a:effectLst>
                  <a:outerShdw blurRad="38100" dist="38100" dir="2700000" algn="tl">
                    <a:srgbClr val="000000">
                      <a:alpha val="43137"/>
                    </a:srgbClr>
                  </a:outerShdw>
                </a:effectLst>
              </a:rPr>
              <a:t>.</a:t>
            </a:r>
          </a:p>
          <a:p>
            <a:pPr algn="ctr">
              <a:lnSpc>
                <a:spcPts val="4300"/>
              </a:lnSpc>
            </a:pPr>
            <a:endParaRPr lang="en-GB" sz="4000" i="1" u="sng" dirty="0"/>
          </a:p>
          <a:p>
            <a:pPr algn="ctr">
              <a:lnSpc>
                <a:spcPts val="4300"/>
              </a:lnSpc>
            </a:pPr>
            <a:r>
              <a:rPr lang="en-GB" sz="4000" i="1" u="sng" dirty="0"/>
              <a:t>Communion Antiphon</a:t>
            </a:r>
            <a:endParaRPr lang="en-GB" sz="4000" dirty="0"/>
          </a:p>
          <a:p>
            <a:pPr algn="ctr">
              <a:lnSpc>
                <a:spcPts val="4300"/>
              </a:lnSpc>
            </a:pPr>
            <a:r>
              <a:rPr lang="en-GB" sz="4000" b="1" dirty="0"/>
              <a:t>A:	Behold the One of whom John said: I have seen and testified that this is the Son of God.</a:t>
            </a:r>
            <a:endParaRPr lang="en-GB" sz="4000" dirty="0"/>
          </a:p>
        </p:txBody>
      </p:sp>
    </p:spTree>
    <p:extLst>
      <p:ext uri="{BB962C8B-B14F-4D97-AF65-F5344CB8AC3E}">
        <p14:creationId xmlns:p14="http://schemas.microsoft.com/office/powerpoint/2010/main" val="42205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6E0B5-18AB-5DE7-F095-510F1ABCB1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350CED-829D-4117-15E2-CD6B957ADE34}"/>
              </a:ext>
            </a:extLst>
          </p:cNvPr>
          <p:cNvSpPr txBox="1"/>
          <p:nvPr/>
        </p:nvSpPr>
        <p:spPr>
          <a:xfrm>
            <a:off x="-24416" y="1620"/>
            <a:ext cx="7559675" cy="8924366"/>
          </a:xfrm>
          <a:prstGeom prst="rect">
            <a:avLst/>
          </a:prstGeom>
          <a:noFill/>
        </p:spPr>
        <p:txBody>
          <a:bodyPr wrap="square">
            <a:spAutoFit/>
          </a:bodyPr>
          <a:lstStyle/>
          <a:p>
            <a:pPr algn="ctr">
              <a:lnSpc>
                <a:spcPts val="4300"/>
              </a:lnSpc>
            </a:pPr>
            <a:r>
              <a:rPr lang="en-GB" sz="3200" i="1" u="sng" kern="1400" dirty="0">
                <a:solidFill>
                  <a:srgbClr val="F9BBF9"/>
                </a:solidFill>
                <a:cs typeface="Cavolini" panose="03000502040302020204" pitchFamily="66" charset="0"/>
              </a:rPr>
              <a:t>Communion Hymn</a:t>
            </a:r>
          </a:p>
          <a:p>
            <a:pPr algn="ctr">
              <a:lnSpc>
                <a:spcPts val="4300"/>
              </a:lnSpc>
            </a:pPr>
            <a:endParaRPr lang="en-GB" sz="4000" i="1" dirty="0">
              <a:solidFill>
                <a:srgbClr val="FFFF00"/>
              </a:solidFill>
              <a:effectLst>
                <a:outerShdw blurRad="38100" dist="38100" dir="2700000" algn="tl">
                  <a:srgbClr val="000000">
                    <a:alpha val="43137"/>
                  </a:srgbClr>
                </a:outerShdw>
              </a:effectLst>
            </a:endParaRPr>
          </a:p>
          <a:p>
            <a:pPr>
              <a:lnSpc>
                <a:spcPts val="4300"/>
              </a:lnSpc>
            </a:pPr>
            <a:r>
              <a:rPr lang="en-GB" sz="4000" b="1" i="1" dirty="0"/>
              <a:t>1 	I, the Lord of sea and sky, </a:t>
            </a:r>
          </a:p>
          <a:p>
            <a:pPr>
              <a:lnSpc>
                <a:spcPts val="4300"/>
              </a:lnSpc>
            </a:pPr>
            <a:r>
              <a:rPr lang="en-GB" sz="4000" b="1" i="1" dirty="0"/>
              <a:t>	I have heard my people cry.</a:t>
            </a:r>
          </a:p>
          <a:p>
            <a:pPr>
              <a:lnSpc>
                <a:spcPts val="4300"/>
              </a:lnSpc>
            </a:pPr>
            <a:r>
              <a:rPr lang="en-GB" sz="4000" b="1" i="1" dirty="0"/>
              <a:t>	All who dwell in dark and sin </a:t>
            </a:r>
          </a:p>
          <a:p>
            <a:pPr>
              <a:lnSpc>
                <a:spcPts val="4300"/>
              </a:lnSpc>
            </a:pPr>
            <a:r>
              <a:rPr lang="en-GB" sz="4000" b="1" i="1" dirty="0"/>
              <a:t>	my hand will save.</a:t>
            </a:r>
          </a:p>
          <a:p>
            <a:pPr>
              <a:lnSpc>
                <a:spcPts val="4300"/>
              </a:lnSpc>
            </a:pPr>
            <a:r>
              <a:rPr lang="en-GB" sz="4000" b="1" i="1" dirty="0"/>
              <a:t>	I who made the stars of night, </a:t>
            </a:r>
          </a:p>
          <a:p>
            <a:pPr>
              <a:lnSpc>
                <a:spcPts val="4300"/>
              </a:lnSpc>
            </a:pPr>
            <a:r>
              <a:rPr lang="en-GB" sz="4000" b="1" i="1" dirty="0"/>
              <a:t>	I will make their darkness bright.</a:t>
            </a:r>
          </a:p>
          <a:p>
            <a:pPr>
              <a:lnSpc>
                <a:spcPts val="4300"/>
              </a:lnSpc>
            </a:pPr>
            <a:r>
              <a:rPr lang="en-GB" sz="4000" b="1" i="1" dirty="0"/>
              <a:t>	Who will bear my light to them? </a:t>
            </a:r>
          </a:p>
          <a:p>
            <a:pPr>
              <a:lnSpc>
                <a:spcPts val="4300"/>
              </a:lnSpc>
            </a:pPr>
            <a:r>
              <a:rPr lang="en-GB" sz="4000" b="1" i="1" dirty="0"/>
              <a:t>	Whom shall I send?</a:t>
            </a:r>
          </a:p>
          <a:p>
            <a:pPr>
              <a:lnSpc>
                <a:spcPts val="4300"/>
              </a:lnSpc>
            </a:pPr>
            <a:endParaRPr lang="en-GB" sz="4000" b="1" i="1" dirty="0"/>
          </a:p>
          <a:p>
            <a:pPr>
              <a:lnSpc>
                <a:spcPts val="4300"/>
              </a:lnSpc>
            </a:pPr>
            <a:r>
              <a:rPr lang="en-GB" sz="4000" b="1" i="1" dirty="0"/>
              <a:t>	Here I am, Lord. Is it I, Lord?</a:t>
            </a:r>
          </a:p>
          <a:p>
            <a:pPr>
              <a:lnSpc>
                <a:spcPts val="4300"/>
              </a:lnSpc>
            </a:pPr>
            <a:r>
              <a:rPr lang="en-GB" sz="4000" b="1" i="1" dirty="0"/>
              <a:t>	I have heard you calling in the night.</a:t>
            </a:r>
          </a:p>
          <a:p>
            <a:pPr>
              <a:lnSpc>
                <a:spcPts val="4300"/>
              </a:lnSpc>
            </a:pPr>
            <a:r>
              <a:rPr lang="en-GB" sz="4000" b="1" i="1" dirty="0"/>
              <a:t>	I will go, Lord, if you lead me.</a:t>
            </a:r>
          </a:p>
          <a:p>
            <a:pPr>
              <a:lnSpc>
                <a:spcPts val="4300"/>
              </a:lnSpc>
            </a:pPr>
            <a:r>
              <a:rPr lang="en-GB" sz="4000" b="1" i="1" dirty="0"/>
              <a:t>	I will hold your people in my heart.</a:t>
            </a:r>
          </a:p>
          <a:p>
            <a:pPr>
              <a:lnSpc>
                <a:spcPts val="4300"/>
              </a:lnSpc>
            </a:pPr>
            <a:endParaRPr lang="en-GB" sz="4000" b="1" i="1" dirty="0"/>
          </a:p>
        </p:txBody>
      </p:sp>
    </p:spTree>
    <p:extLst>
      <p:ext uri="{BB962C8B-B14F-4D97-AF65-F5344CB8AC3E}">
        <p14:creationId xmlns:p14="http://schemas.microsoft.com/office/powerpoint/2010/main" val="203186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26721-5C67-4A89-E08B-65B2D37210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392B59-A6FF-1FFF-C609-AF7A6D594C71}"/>
              </a:ext>
            </a:extLst>
          </p:cNvPr>
          <p:cNvSpPr txBox="1"/>
          <p:nvPr/>
        </p:nvSpPr>
        <p:spPr>
          <a:xfrm>
            <a:off x="-24416" y="1620"/>
            <a:ext cx="7559675" cy="8372998"/>
          </a:xfrm>
          <a:prstGeom prst="rect">
            <a:avLst/>
          </a:prstGeom>
          <a:noFill/>
        </p:spPr>
        <p:txBody>
          <a:bodyPr wrap="square">
            <a:spAutoFit/>
          </a:bodyPr>
          <a:lstStyle/>
          <a:p>
            <a:pPr algn="ctr">
              <a:lnSpc>
                <a:spcPts val="4300"/>
              </a:lnSpc>
            </a:pPr>
            <a:r>
              <a:rPr lang="en-GB" sz="3200" i="1" u="sng" kern="1400" dirty="0">
                <a:solidFill>
                  <a:srgbClr val="F9BBF9"/>
                </a:solidFill>
                <a:cs typeface="Cavolini" panose="03000502040302020204" pitchFamily="66" charset="0"/>
              </a:rPr>
              <a:t>Communion Hymn</a:t>
            </a:r>
          </a:p>
          <a:p>
            <a:pPr algn="ctr">
              <a:lnSpc>
                <a:spcPts val="4300"/>
              </a:lnSpc>
            </a:pPr>
            <a:endParaRPr lang="en-GB" sz="4000" i="1" dirty="0">
              <a:solidFill>
                <a:srgbClr val="FFFF00"/>
              </a:solidFill>
              <a:effectLst>
                <a:outerShdw blurRad="38100" dist="38100" dir="2700000" algn="tl">
                  <a:srgbClr val="000000">
                    <a:alpha val="43137"/>
                  </a:srgbClr>
                </a:outerShdw>
              </a:effectLst>
            </a:endParaRPr>
          </a:p>
          <a:p>
            <a:pPr>
              <a:lnSpc>
                <a:spcPts val="4300"/>
              </a:lnSpc>
            </a:pPr>
            <a:r>
              <a:rPr lang="en-GB" sz="4000" b="1" i="1" dirty="0"/>
              <a:t>2 	I, the Lord of snow and rain, </a:t>
            </a:r>
          </a:p>
          <a:p>
            <a:pPr>
              <a:lnSpc>
                <a:spcPts val="4300"/>
              </a:lnSpc>
            </a:pPr>
            <a:r>
              <a:rPr lang="en-GB" sz="4000" b="1" i="1" dirty="0"/>
              <a:t>	I have borne my people's pain.</a:t>
            </a:r>
          </a:p>
          <a:p>
            <a:pPr>
              <a:lnSpc>
                <a:spcPts val="4300"/>
              </a:lnSpc>
            </a:pPr>
            <a:r>
              <a:rPr lang="en-GB" sz="4000" b="1" i="1" dirty="0"/>
              <a:t>	I have wept for love of them. </a:t>
            </a:r>
          </a:p>
          <a:p>
            <a:pPr>
              <a:lnSpc>
                <a:spcPts val="4300"/>
              </a:lnSpc>
            </a:pPr>
            <a:r>
              <a:rPr lang="en-GB" sz="4000" b="1" i="1" dirty="0"/>
              <a:t>	They turn away.</a:t>
            </a:r>
          </a:p>
          <a:p>
            <a:pPr>
              <a:lnSpc>
                <a:spcPts val="4300"/>
              </a:lnSpc>
            </a:pPr>
            <a:r>
              <a:rPr lang="en-GB" sz="4000" b="1" i="1" dirty="0"/>
              <a:t>	I will break their hearts of stone, </a:t>
            </a:r>
          </a:p>
          <a:p>
            <a:pPr>
              <a:lnSpc>
                <a:spcPts val="4300"/>
              </a:lnSpc>
            </a:pPr>
            <a:r>
              <a:rPr lang="en-GB" sz="4000" b="1" i="1" dirty="0"/>
              <a:t>	Give them hearts for love alone.</a:t>
            </a:r>
          </a:p>
          <a:p>
            <a:pPr>
              <a:lnSpc>
                <a:spcPts val="4300"/>
              </a:lnSpc>
            </a:pPr>
            <a:r>
              <a:rPr lang="en-GB" sz="4000" b="1" i="1" dirty="0"/>
              <a:t>	I will speak my word to them. </a:t>
            </a:r>
          </a:p>
          <a:p>
            <a:pPr>
              <a:lnSpc>
                <a:spcPts val="4300"/>
              </a:lnSpc>
            </a:pPr>
            <a:r>
              <a:rPr lang="en-GB" sz="4000" b="1" i="1" dirty="0"/>
              <a:t>	Whom shall I send?</a:t>
            </a:r>
          </a:p>
          <a:p>
            <a:pPr>
              <a:lnSpc>
                <a:spcPts val="4300"/>
              </a:lnSpc>
            </a:pPr>
            <a:endParaRPr lang="en-GB" sz="4000" b="1" i="1" dirty="0"/>
          </a:p>
          <a:p>
            <a:pPr>
              <a:lnSpc>
                <a:spcPts val="4300"/>
              </a:lnSpc>
            </a:pPr>
            <a:r>
              <a:rPr lang="en-GB" sz="4000" b="1" i="1" dirty="0"/>
              <a:t>	Here I am, Lord. Is it I, Lord?</a:t>
            </a:r>
          </a:p>
          <a:p>
            <a:pPr>
              <a:lnSpc>
                <a:spcPts val="4300"/>
              </a:lnSpc>
            </a:pPr>
            <a:r>
              <a:rPr lang="en-GB" sz="4000" b="1" i="1" dirty="0"/>
              <a:t>	I have heard you calling in the night.</a:t>
            </a:r>
          </a:p>
          <a:p>
            <a:pPr>
              <a:lnSpc>
                <a:spcPts val="4300"/>
              </a:lnSpc>
            </a:pPr>
            <a:r>
              <a:rPr lang="en-GB" sz="4000" b="1" i="1" dirty="0"/>
              <a:t>	I will go, Lord, if you lead me.</a:t>
            </a:r>
          </a:p>
          <a:p>
            <a:pPr>
              <a:lnSpc>
                <a:spcPts val="4300"/>
              </a:lnSpc>
            </a:pPr>
            <a:r>
              <a:rPr lang="en-GB" sz="4000" b="1" i="1" dirty="0"/>
              <a:t>	I will hold your people in my heart.</a:t>
            </a:r>
          </a:p>
        </p:txBody>
      </p:sp>
    </p:spTree>
    <p:extLst>
      <p:ext uri="{BB962C8B-B14F-4D97-AF65-F5344CB8AC3E}">
        <p14:creationId xmlns:p14="http://schemas.microsoft.com/office/powerpoint/2010/main" val="249131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EC707-DC3B-346F-57F9-401B871ABE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4B2525-EBC8-D078-11EF-2AD7D9E32AED}"/>
              </a:ext>
            </a:extLst>
          </p:cNvPr>
          <p:cNvSpPr txBox="1"/>
          <p:nvPr/>
        </p:nvSpPr>
        <p:spPr>
          <a:xfrm>
            <a:off x="-24416" y="1620"/>
            <a:ext cx="7559675" cy="8924366"/>
          </a:xfrm>
          <a:prstGeom prst="rect">
            <a:avLst/>
          </a:prstGeom>
          <a:noFill/>
        </p:spPr>
        <p:txBody>
          <a:bodyPr wrap="square">
            <a:spAutoFit/>
          </a:bodyPr>
          <a:lstStyle/>
          <a:p>
            <a:pPr algn="ctr">
              <a:lnSpc>
                <a:spcPts val="4300"/>
              </a:lnSpc>
            </a:pPr>
            <a:r>
              <a:rPr lang="en-GB" sz="3200" i="1" u="sng" kern="1400" dirty="0">
                <a:solidFill>
                  <a:srgbClr val="F9BBF9"/>
                </a:solidFill>
                <a:cs typeface="Cavolini" panose="03000502040302020204" pitchFamily="66" charset="0"/>
              </a:rPr>
              <a:t>Communion Hymn</a:t>
            </a:r>
          </a:p>
          <a:p>
            <a:pPr>
              <a:lnSpc>
                <a:spcPts val="4300"/>
              </a:lnSpc>
            </a:pPr>
            <a:endParaRPr lang="en-GB" sz="4000" b="1" i="1" dirty="0"/>
          </a:p>
          <a:p>
            <a:pPr>
              <a:lnSpc>
                <a:spcPts val="4300"/>
              </a:lnSpc>
            </a:pPr>
            <a:r>
              <a:rPr lang="en-GB" sz="4000" b="1" i="1" dirty="0"/>
              <a:t>3 	I, the Lord of wind and flame, </a:t>
            </a:r>
          </a:p>
          <a:p>
            <a:pPr>
              <a:lnSpc>
                <a:spcPts val="4300"/>
              </a:lnSpc>
            </a:pPr>
            <a:r>
              <a:rPr lang="en-GB" sz="4000" b="1" i="1" dirty="0"/>
              <a:t>	I will tend the poor and lame.</a:t>
            </a:r>
          </a:p>
          <a:p>
            <a:pPr>
              <a:lnSpc>
                <a:spcPts val="4300"/>
              </a:lnSpc>
            </a:pPr>
            <a:r>
              <a:rPr lang="en-GB" sz="4000" b="1" i="1" dirty="0"/>
              <a:t>	I will set a feast for them. </a:t>
            </a:r>
          </a:p>
          <a:p>
            <a:pPr>
              <a:lnSpc>
                <a:spcPts val="4300"/>
              </a:lnSpc>
            </a:pPr>
            <a:r>
              <a:rPr lang="en-GB" sz="4000" b="1" i="1" dirty="0"/>
              <a:t>	My hand will save.</a:t>
            </a:r>
          </a:p>
          <a:p>
            <a:pPr>
              <a:lnSpc>
                <a:spcPts val="4300"/>
              </a:lnSpc>
            </a:pPr>
            <a:r>
              <a:rPr lang="en-GB" sz="4000" b="1" i="1" dirty="0"/>
              <a:t>	Finest bread I will provide </a:t>
            </a:r>
          </a:p>
          <a:p>
            <a:pPr>
              <a:lnSpc>
                <a:spcPts val="4300"/>
              </a:lnSpc>
            </a:pPr>
            <a:r>
              <a:rPr lang="en-GB" sz="4000" b="1" i="1" dirty="0"/>
              <a:t>	Till their hearts be satisfied.</a:t>
            </a:r>
          </a:p>
          <a:p>
            <a:pPr>
              <a:lnSpc>
                <a:spcPts val="4300"/>
              </a:lnSpc>
            </a:pPr>
            <a:r>
              <a:rPr lang="en-GB" sz="4000" b="1" i="1" dirty="0"/>
              <a:t>	I will give my life to them. </a:t>
            </a:r>
          </a:p>
          <a:p>
            <a:pPr>
              <a:lnSpc>
                <a:spcPts val="4300"/>
              </a:lnSpc>
            </a:pPr>
            <a:r>
              <a:rPr lang="en-GB" sz="4000" b="1" i="1" dirty="0"/>
              <a:t>	Whom shall I send?</a:t>
            </a:r>
          </a:p>
          <a:p>
            <a:pPr>
              <a:lnSpc>
                <a:spcPts val="4300"/>
              </a:lnSpc>
            </a:pPr>
            <a:endParaRPr lang="en-GB" sz="4000" b="1" i="1" dirty="0"/>
          </a:p>
          <a:p>
            <a:pPr>
              <a:lnSpc>
                <a:spcPts val="4300"/>
              </a:lnSpc>
            </a:pPr>
            <a:r>
              <a:rPr lang="en-GB" sz="4000" b="1" i="1" dirty="0"/>
              <a:t>	Here I am, Lord. Is it I, Lord?</a:t>
            </a:r>
          </a:p>
          <a:p>
            <a:pPr>
              <a:lnSpc>
                <a:spcPts val="4300"/>
              </a:lnSpc>
            </a:pPr>
            <a:r>
              <a:rPr lang="en-GB" sz="4000" b="1" i="1" dirty="0"/>
              <a:t>	I have heard you calling in the night.</a:t>
            </a:r>
          </a:p>
          <a:p>
            <a:pPr>
              <a:lnSpc>
                <a:spcPts val="4300"/>
              </a:lnSpc>
            </a:pPr>
            <a:r>
              <a:rPr lang="en-GB" sz="4000" b="1" i="1" dirty="0"/>
              <a:t>	I will go, Lord, if you lead me.</a:t>
            </a:r>
          </a:p>
          <a:p>
            <a:pPr>
              <a:lnSpc>
                <a:spcPts val="4300"/>
              </a:lnSpc>
            </a:pPr>
            <a:r>
              <a:rPr lang="en-GB" sz="4000" b="1" i="1" dirty="0"/>
              <a:t>	I will hold your people in my heart.</a:t>
            </a:r>
          </a:p>
          <a:p>
            <a:pPr>
              <a:lnSpc>
                <a:spcPts val="4300"/>
              </a:lnSpc>
            </a:pPr>
            <a:endParaRPr lang="en-GB" sz="4000" b="1" i="1" dirty="0"/>
          </a:p>
        </p:txBody>
      </p:sp>
    </p:spTree>
    <p:extLst>
      <p:ext uri="{BB962C8B-B14F-4D97-AF65-F5344CB8AC3E}">
        <p14:creationId xmlns:p14="http://schemas.microsoft.com/office/powerpoint/2010/main" val="62810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Jesus Picture A Cartoon Vector Of Jesus Being Baptized By John. Bible  Stories Stock... Jesus Custom">
            <a:extLst>
              <a:ext uri="{FF2B5EF4-FFF2-40B4-BE49-F238E27FC236}">
                <a16:creationId xmlns:a16="http://schemas.microsoft.com/office/drawing/2014/main" id="{BD33A2F7-AE55-8FC0-57B4-EBFD202B41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3" t="5682" r="-373" b="13630"/>
          <a:stretch>
            <a:fillRect/>
          </a:stretch>
        </p:blipFill>
        <p:spPr bwMode="auto">
          <a:xfrm>
            <a:off x="18383" y="0"/>
            <a:ext cx="7541292" cy="972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67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FDF38-6FC1-D4FC-A18A-CE380C48F60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1B57B53-648E-1ED1-7F26-51392BFF3965}"/>
              </a:ext>
            </a:extLst>
          </p:cNvPr>
          <p:cNvSpPr txBox="1"/>
          <p:nvPr/>
        </p:nvSpPr>
        <p:spPr>
          <a:xfrm>
            <a:off x="0" y="0"/>
            <a:ext cx="7559676" cy="5394554"/>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The Communion Rite</a:t>
            </a:r>
          </a:p>
          <a:p>
            <a:pPr marL="358775" indent="-358775" algn="ctr">
              <a:lnSpc>
                <a:spcPts val="4000"/>
              </a:lnSpc>
              <a:spcAft>
                <a:spcPts val="638"/>
              </a:spcAft>
              <a:tabLst>
                <a:tab pos="1341636" algn="l"/>
              </a:tabLst>
            </a:pPr>
            <a:endParaRPr lang="en-GB" sz="3200" i="1" u="sng" kern="1400" dirty="0">
              <a:solidFill>
                <a:srgbClr val="FFFF00"/>
              </a:solidFill>
              <a:cs typeface="Cavolini" panose="03000502040302020204" pitchFamily="66" charset="0"/>
            </a:endParaRPr>
          </a:p>
          <a:p>
            <a:pPr algn="ctr">
              <a:lnSpc>
                <a:spcPts val="4000"/>
              </a:lnSpc>
            </a:pPr>
            <a:r>
              <a:rPr lang="en-GB" sz="4000" i="1" dirty="0">
                <a:solidFill>
                  <a:srgbClr val="FFFF00"/>
                </a:solidFill>
                <a:cs typeface="Cavolini" panose="03000502040302020204" pitchFamily="66" charset="0"/>
              </a:rPr>
              <a:t>After the distribution of </a:t>
            </a:r>
          </a:p>
          <a:p>
            <a:pPr algn="ctr">
              <a:lnSpc>
                <a:spcPts val="4000"/>
              </a:lnSpc>
            </a:pPr>
            <a:r>
              <a:rPr lang="en-GB" sz="4000" i="1" dirty="0">
                <a:solidFill>
                  <a:srgbClr val="FFFF00"/>
                </a:solidFill>
                <a:cs typeface="Cavolini" panose="03000502040302020204" pitchFamily="66" charset="0"/>
              </a:rPr>
              <a:t>Communion a sacred silence is observed for a while. </a:t>
            </a:r>
          </a:p>
          <a:p>
            <a:pPr algn="ctr">
              <a:lnSpc>
                <a:spcPts val="4000"/>
              </a:lnSpc>
            </a:pPr>
            <a:endParaRPr lang="en-GB" sz="4000" i="1" dirty="0">
              <a:cs typeface="Cavolini" panose="03000502040302020204" pitchFamily="66" charset="0"/>
            </a:endParaRPr>
          </a:p>
          <a:p>
            <a:pPr algn="ctr">
              <a:lnSpc>
                <a:spcPts val="4000"/>
              </a:lnSpc>
            </a:pPr>
            <a:r>
              <a:rPr lang="en-GB" sz="4000" i="1" dirty="0">
                <a:cs typeface="Cavolini" panose="03000502040302020204" pitchFamily="66" charset="0"/>
              </a:rPr>
              <a:t>Priest: Let us pray.</a:t>
            </a:r>
          </a:p>
          <a:p>
            <a:pPr algn="ctr">
              <a:lnSpc>
                <a:spcPts val="4000"/>
              </a:lnSpc>
            </a:pPr>
            <a:r>
              <a:rPr lang="en-GB" sz="4000" i="1" dirty="0">
                <a:solidFill>
                  <a:srgbClr val="FFFF00"/>
                </a:solidFill>
                <a:cs typeface="Cavolini" panose="03000502040302020204" pitchFamily="66" charset="0"/>
              </a:rPr>
              <a:t>The Priest says the Prayer after Communion, at the end of which the people acclaim:</a:t>
            </a:r>
          </a:p>
          <a:p>
            <a:pPr algn="ctr">
              <a:lnSpc>
                <a:spcPts val="4000"/>
              </a:lnSpc>
            </a:pPr>
            <a:r>
              <a:rPr lang="en-GB" sz="4000" b="1" i="1" dirty="0">
                <a:cs typeface="Cavolini" panose="03000502040302020204" pitchFamily="66" charset="0"/>
              </a:rPr>
              <a:t>All: 	Amen.</a:t>
            </a:r>
          </a:p>
        </p:txBody>
      </p:sp>
    </p:spTree>
    <p:extLst>
      <p:ext uri="{BB962C8B-B14F-4D97-AF65-F5344CB8AC3E}">
        <p14:creationId xmlns:p14="http://schemas.microsoft.com/office/powerpoint/2010/main" val="212451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EA515-3C78-D826-644F-D4F1C018D44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6D908C4-DA3D-AC32-C51F-EE17A812BE71}"/>
              </a:ext>
            </a:extLst>
          </p:cNvPr>
          <p:cNvSpPr txBox="1"/>
          <p:nvPr/>
        </p:nvSpPr>
        <p:spPr>
          <a:xfrm>
            <a:off x="0" y="0"/>
            <a:ext cx="7559676" cy="5907515"/>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Concluding Rite</a:t>
            </a: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algn="ctr">
              <a:lnSpc>
                <a:spcPts val="4000"/>
              </a:lnSpc>
            </a:pPr>
            <a:r>
              <a:rPr lang="en-GB" sz="4000" i="1" dirty="0">
                <a:cs typeface="Cavolini" panose="03000502040302020204" pitchFamily="66" charset="0"/>
              </a:rPr>
              <a:t>Priest: The Lord be with you.</a:t>
            </a:r>
          </a:p>
          <a:p>
            <a:pPr algn="ctr">
              <a:lnSpc>
                <a:spcPts val="4000"/>
              </a:lnSpc>
            </a:pPr>
            <a:r>
              <a:rPr lang="en-GB" sz="4000" b="1" i="1" dirty="0">
                <a:cs typeface="Cavolini" panose="03000502040302020204" pitchFamily="66" charset="0"/>
              </a:rPr>
              <a:t>All: And with your spirit.</a:t>
            </a:r>
          </a:p>
          <a:p>
            <a:pPr algn="ctr">
              <a:lnSpc>
                <a:spcPts val="4000"/>
              </a:lnSpc>
            </a:pPr>
            <a:endParaRPr lang="en-GB" sz="4000" i="1" dirty="0">
              <a:cs typeface="Cavolini" panose="03000502040302020204" pitchFamily="66" charset="0"/>
            </a:endParaRPr>
          </a:p>
          <a:p>
            <a:pPr algn="ctr">
              <a:lnSpc>
                <a:spcPts val="4000"/>
              </a:lnSpc>
            </a:pPr>
            <a:r>
              <a:rPr lang="en-GB" sz="4000" i="1" dirty="0">
                <a:cs typeface="Cavolini" panose="03000502040302020204" pitchFamily="66" charset="0"/>
              </a:rPr>
              <a:t>Priest: May almighty God bless you, the Father, and the Son, and the Holy Spirit.</a:t>
            </a:r>
          </a:p>
          <a:p>
            <a:pPr algn="ctr">
              <a:lnSpc>
                <a:spcPts val="4000"/>
              </a:lnSpc>
            </a:pPr>
            <a:r>
              <a:rPr lang="en-GB" sz="4000" b="1" i="1" dirty="0">
                <a:cs typeface="Cavolini" panose="03000502040302020204" pitchFamily="66" charset="0"/>
              </a:rPr>
              <a:t>All: 	Amen.</a:t>
            </a:r>
          </a:p>
          <a:p>
            <a:pPr algn="ctr">
              <a:lnSpc>
                <a:spcPts val="4000"/>
              </a:lnSpc>
            </a:pPr>
            <a:endParaRPr lang="en-GB" sz="4000" i="1" dirty="0">
              <a:cs typeface="Cavolini" panose="03000502040302020204" pitchFamily="66" charset="0"/>
            </a:endParaRPr>
          </a:p>
          <a:p>
            <a:pPr algn="ctr">
              <a:lnSpc>
                <a:spcPts val="4000"/>
              </a:lnSpc>
            </a:pPr>
            <a:r>
              <a:rPr lang="en-GB" sz="4000" i="1" dirty="0">
                <a:cs typeface="Cavolini" panose="03000502040302020204" pitchFamily="66" charset="0"/>
              </a:rPr>
              <a:t>Priest: Go forth, the Mass is ended.</a:t>
            </a:r>
          </a:p>
          <a:p>
            <a:pPr algn="ctr">
              <a:lnSpc>
                <a:spcPts val="4000"/>
              </a:lnSpc>
            </a:pPr>
            <a:r>
              <a:rPr lang="en-GB" sz="4000" b="1" i="1" dirty="0">
                <a:cs typeface="Cavolini" panose="03000502040302020204" pitchFamily="66" charset="0"/>
              </a:rPr>
              <a:t>All: Thanks be to God.</a:t>
            </a:r>
          </a:p>
        </p:txBody>
      </p:sp>
    </p:spTree>
    <p:extLst>
      <p:ext uri="{BB962C8B-B14F-4D97-AF65-F5344CB8AC3E}">
        <p14:creationId xmlns:p14="http://schemas.microsoft.com/office/powerpoint/2010/main" val="369394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3753-B5EE-72D4-BE52-8AE79A751BC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6F4A306-9114-E8F7-93F7-23703EBE69CC}"/>
              </a:ext>
            </a:extLst>
          </p:cNvPr>
          <p:cNvSpPr/>
          <p:nvPr/>
        </p:nvSpPr>
        <p:spPr>
          <a:xfrm>
            <a:off x="0" y="-1"/>
            <a:ext cx="7559676" cy="8260723"/>
          </a:xfrm>
          <a:prstGeom prst="rect">
            <a:avLst/>
          </a:prstGeom>
        </p:spPr>
        <p:txBody>
          <a:bodyPr wrap="square">
            <a:spAutoFit/>
          </a:bodyPr>
          <a:lstStyle/>
          <a:p>
            <a:pPr marL="358775" indent="-358775" algn="ctr">
              <a:lnSpc>
                <a:spcPts val="4200"/>
              </a:lnSpc>
              <a:spcAft>
                <a:spcPts val="638"/>
              </a:spcAft>
              <a:tabLst>
                <a:tab pos="1341636" algn="l"/>
              </a:tabLst>
            </a:pPr>
            <a:r>
              <a:rPr lang="en-GB" sz="3200" i="1" u="sng" kern="1400" dirty="0">
                <a:solidFill>
                  <a:srgbClr val="F9BBF9"/>
                </a:solidFill>
                <a:cs typeface="Cavolini" panose="03000502040302020204" pitchFamily="66" charset="0"/>
              </a:rPr>
              <a:t>Final Hymn</a:t>
            </a:r>
          </a:p>
          <a:p>
            <a:pPr marL="358775" indent="-358775">
              <a:lnSpc>
                <a:spcPts val="4200"/>
              </a:lnSpc>
            </a:pPr>
            <a:endParaRPr lang="en-GB" sz="4000" b="1" i="1" dirty="0">
              <a:ea typeface="Times New Roman" panose="02020603050405020304" pitchFamily="18" charset="0"/>
              <a:cs typeface="Cavolini" panose="03000502040302020204" pitchFamily="66" charset="0"/>
            </a:endParaRPr>
          </a:p>
          <a:p>
            <a:pPr marL="358775" indent="-358775">
              <a:lnSpc>
                <a:spcPts val="4200"/>
              </a:lnSpc>
            </a:pPr>
            <a:r>
              <a:rPr lang="en-GB" sz="4000" b="1" i="1" dirty="0">
                <a:ea typeface="Times New Roman" panose="02020603050405020304" pitchFamily="18" charset="0"/>
                <a:cs typeface="Cavolini" panose="03000502040302020204" pitchFamily="66" charset="0"/>
              </a:rPr>
              <a:t>1	Once in royal David's city </a:t>
            </a:r>
          </a:p>
          <a:p>
            <a:pPr marL="358775" indent="-358775">
              <a:lnSpc>
                <a:spcPts val="4200"/>
              </a:lnSpc>
            </a:pPr>
            <a:r>
              <a:rPr lang="en-GB" sz="4000" b="1" i="1" dirty="0">
                <a:ea typeface="Times New Roman" panose="02020603050405020304" pitchFamily="18" charset="0"/>
                <a:cs typeface="Cavolini" panose="03000502040302020204" pitchFamily="66" charset="0"/>
              </a:rPr>
              <a:t>	stood a lowly cattle shed,</a:t>
            </a:r>
          </a:p>
          <a:p>
            <a:pPr marL="358775" indent="-358775">
              <a:lnSpc>
                <a:spcPts val="4200"/>
              </a:lnSpc>
            </a:pPr>
            <a:r>
              <a:rPr lang="en-GB" sz="4000" b="1" i="1" dirty="0">
                <a:ea typeface="Times New Roman" panose="02020603050405020304" pitchFamily="18" charset="0"/>
                <a:cs typeface="Cavolini" panose="03000502040302020204" pitchFamily="66" charset="0"/>
              </a:rPr>
              <a:t>	where a mother laid her baby </a:t>
            </a:r>
          </a:p>
          <a:p>
            <a:pPr marL="358775" indent="-358775">
              <a:lnSpc>
                <a:spcPts val="4200"/>
              </a:lnSpc>
            </a:pPr>
            <a:r>
              <a:rPr lang="en-GB" sz="4000" b="1" i="1" dirty="0">
                <a:ea typeface="Times New Roman" panose="02020603050405020304" pitchFamily="18" charset="0"/>
                <a:cs typeface="Cavolini" panose="03000502040302020204" pitchFamily="66" charset="0"/>
              </a:rPr>
              <a:t>	in a manger for his bed;</a:t>
            </a:r>
          </a:p>
          <a:p>
            <a:pPr marL="358775" indent="-358775">
              <a:lnSpc>
                <a:spcPts val="4200"/>
              </a:lnSpc>
            </a:pPr>
            <a:r>
              <a:rPr lang="en-GB" sz="4000" b="1" i="1" dirty="0">
                <a:ea typeface="Times New Roman" panose="02020603050405020304" pitchFamily="18" charset="0"/>
                <a:cs typeface="Cavolini" panose="03000502040302020204" pitchFamily="66" charset="0"/>
              </a:rPr>
              <a:t>	Mary was that Mother mild, </a:t>
            </a:r>
          </a:p>
          <a:p>
            <a:pPr marL="358775" indent="-358775">
              <a:lnSpc>
                <a:spcPts val="4200"/>
              </a:lnSpc>
            </a:pPr>
            <a:r>
              <a:rPr lang="en-GB" sz="4000" b="1" i="1" dirty="0">
                <a:ea typeface="Times New Roman" panose="02020603050405020304" pitchFamily="18" charset="0"/>
                <a:cs typeface="Cavolini" panose="03000502040302020204" pitchFamily="66" charset="0"/>
              </a:rPr>
              <a:t>	Jesus Christ her little child.</a:t>
            </a:r>
          </a:p>
          <a:p>
            <a:pPr marL="358775" indent="-358775">
              <a:lnSpc>
                <a:spcPts val="4200"/>
              </a:lnSpc>
            </a:pPr>
            <a:endParaRPr lang="en-GB" sz="4000" b="1" i="1" dirty="0">
              <a:ea typeface="Times New Roman" panose="02020603050405020304" pitchFamily="18" charset="0"/>
              <a:cs typeface="Cavolini" panose="03000502040302020204" pitchFamily="66" charset="0"/>
            </a:endParaRPr>
          </a:p>
          <a:p>
            <a:pPr marL="358775" indent="-358775">
              <a:lnSpc>
                <a:spcPts val="4200"/>
              </a:lnSpc>
            </a:pPr>
            <a:r>
              <a:rPr lang="en-GB" sz="4000" b="1" i="1" dirty="0">
                <a:ea typeface="Times New Roman" panose="02020603050405020304" pitchFamily="18" charset="0"/>
                <a:cs typeface="Cavolini" panose="03000502040302020204" pitchFamily="66" charset="0"/>
              </a:rPr>
              <a:t>2 	He came down to earth from heaven, </a:t>
            </a:r>
          </a:p>
          <a:p>
            <a:pPr marL="358775" indent="-358775">
              <a:lnSpc>
                <a:spcPts val="4200"/>
              </a:lnSpc>
            </a:pPr>
            <a:r>
              <a:rPr lang="en-GB" sz="4000" b="1" i="1" dirty="0">
                <a:ea typeface="Times New Roman" panose="02020603050405020304" pitchFamily="18" charset="0"/>
                <a:cs typeface="Cavolini" panose="03000502040302020204" pitchFamily="66" charset="0"/>
              </a:rPr>
              <a:t>	who is God and Lord of all,</a:t>
            </a:r>
          </a:p>
          <a:p>
            <a:pPr marL="358775" indent="-358775">
              <a:lnSpc>
                <a:spcPts val="4200"/>
              </a:lnSpc>
            </a:pPr>
            <a:r>
              <a:rPr lang="en-GB" sz="4000" b="1" i="1" dirty="0">
                <a:ea typeface="Times New Roman" panose="02020603050405020304" pitchFamily="18" charset="0"/>
                <a:cs typeface="Cavolini" panose="03000502040302020204" pitchFamily="66" charset="0"/>
              </a:rPr>
              <a:t>	and his shelter was a stable </a:t>
            </a:r>
          </a:p>
          <a:p>
            <a:pPr marL="358775" indent="-358775">
              <a:lnSpc>
                <a:spcPts val="4200"/>
              </a:lnSpc>
            </a:pPr>
            <a:r>
              <a:rPr lang="en-GB" sz="4000" b="1" i="1" dirty="0">
                <a:ea typeface="Times New Roman" panose="02020603050405020304" pitchFamily="18" charset="0"/>
                <a:cs typeface="Cavolini" panose="03000502040302020204" pitchFamily="66" charset="0"/>
              </a:rPr>
              <a:t>	and his cradle was a stall;</a:t>
            </a:r>
          </a:p>
          <a:p>
            <a:pPr marL="358775" indent="-358775">
              <a:lnSpc>
                <a:spcPts val="4200"/>
              </a:lnSpc>
            </a:pPr>
            <a:r>
              <a:rPr lang="en-GB" sz="4000" b="1" i="1" dirty="0">
                <a:ea typeface="Times New Roman" panose="02020603050405020304" pitchFamily="18" charset="0"/>
                <a:cs typeface="Cavolini" panose="03000502040302020204" pitchFamily="66" charset="0"/>
              </a:rPr>
              <a:t>	with the poor, and mean, and lowly, </a:t>
            </a:r>
          </a:p>
          <a:p>
            <a:pPr marL="358775" indent="-358775">
              <a:lnSpc>
                <a:spcPts val="4200"/>
              </a:lnSpc>
            </a:pPr>
            <a:r>
              <a:rPr lang="en-GB" sz="4000" b="1" i="1" dirty="0">
                <a:ea typeface="Times New Roman" panose="02020603050405020304" pitchFamily="18" charset="0"/>
                <a:cs typeface="Cavolini" panose="03000502040302020204" pitchFamily="66" charset="0"/>
              </a:rPr>
              <a:t>	lived on earth our Saviour holy.</a:t>
            </a:r>
          </a:p>
        </p:txBody>
      </p:sp>
    </p:spTree>
    <p:extLst>
      <p:ext uri="{BB962C8B-B14F-4D97-AF65-F5344CB8AC3E}">
        <p14:creationId xmlns:p14="http://schemas.microsoft.com/office/powerpoint/2010/main" val="21499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071B5-7B3D-08D2-D43C-CDDB9D52C6B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DFE009C-CF8A-0168-126D-D0DAB10AA78B}"/>
              </a:ext>
            </a:extLst>
          </p:cNvPr>
          <p:cNvSpPr/>
          <p:nvPr/>
        </p:nvSpPr>
        <p:spPr>
          <a:xfrm>
            <a:off x="0" y="-1"/>
            <a:ext cx="7559676" cy="8848576"/>
          </a:xfrm>
          <a:prstGeom prst="rect">
            <a:avLst/>
          </a:prstGeom>
        </p:spPr>
        <p:txBody>
          <a:bodyPr wrap="square">
            <a:spAutoFit/>
          </a:bodyPr>
          <a:lstStyle/>
          <a:p>
            <a:pPr marL="358775" indent="-358775" algn="ctr">
              <a:lnSpc>
                <a:spcPts val="4200"/>
              </a:lnSpc>
              <a:spcAft>
                <a:spcPts val="638"/>
              </a:spcAft>
              <a:tabLst>
                <a:tab pos="1341636" algn="l"/>
              </a:tabLst>
            </a:pPr>
            <a:r>
              <a:rPr lang="en-GB" sz="3200" i="1" u="sng" kern="1400" dirty="0">
                <a:solidFill>
                  <a:srgbClr val="F9BBF9"/>
                </a:solidFill>
                <a:cs typeface="Cavolini" panose="03000502040302020204" pitchFamily="66" charset="0"/>
              </a:rPr>
              <a:t>Final Hymn</a:t>
            </a:r>
          </a:p>
          <a:p>
            <a:pPr marL="358775" indent="-358775">
              <a:lnSpc>
                <a:spcPts val="4200"/>
              </a:lnSpc>
            </a:pPr>
            <a:endParaRPr lang="en-GB" sz="4000" b="1" i="1" dirty="0">
              <a:ea typeface="Times New Roman" panose="02020603050405020304" pitchFamily="18" charset="0"/>
              <a:cs typeface="Cavolini" panose="03000502040302020204" pitchFamily="66" charset="0"/>
            </a:endParaRPr>
          </a:p>
          <a:p>
            <a:pPr marL="358775" indent="-358775">
              <a:lnSpc>
                <a:spcPts val="4200"/>
              </a:lnSpc>
            </a:pPr>
            <a:r>
              <a:rPr lang="en-GB" sz="4000" b="1" i="1" dirty="0">
                <a:ea typeface="Times New Roman" panose="02020603050405020304" pitchFamily="18" charset="0"/>
                <a:cs typeface="Cavolini" panose="03000502040302020204" pitchFamily="66" charset="0"/>
              </a:rPr>
              <a:t>4 	Not in that poor lowly stable </a:t>
            </a:r>
          </a:p>
          <a:p>
            <a:pPr marL="358775" indent="-358775">
              <a:lnSpc>
                <a:spcPts val="4200"/>
              </a:lnSpc>
            </a:pPr>
            <a:r>
              <a:rPr lang="en-GB" sz="4000" b="1" i="1" dirty="0">
                <a:ea typeface="Times New Roman" panose="02020603050405020304" pitchFamily="18" charset="0"/>
                <a:cs typeface="Cavolini" panose="03000502040302020204" pitchFamily="66" charset="0"/>
              </a:rPr>
              <a:t>	with the oxen standing by,</a:t>
            </a:r>
          </a:p>
          <a:p>
            <a:pPr marL="358775" indent="-358775">
              <a:lnSpc>
                <a:spcPts val="4200"/>
              </a:lnSpc>
            </a:pPr>
            <a:r>
              <a:rPr lang="en-GB" sz="4000" b="1" i="1" dirty="0">
                <a:ea typeface="Times New Roman" panose="02020603050405020304" pitchFamily="18" charset="0"/>
                <a:cs typeface="Cavolini" panose="03000502040302020204" pitchFamily="66" charset="0"/>
              </a:rPr>
              <a:t>	we shall see him; but in heaven, </a:t>
            </a:r>
          </a:p>
          <a:p>
            <a:pPr marL="358775" indent="-358775">
              <a:lnSpc>
                <a:spcPts val="4200"/>
              </a:lnSpc>
            </a:pPr>
            <a:r>
              <a:rPr lang="en-GB" sz="4000" b="1" i="1" dirty="0">
                <a:ea typeface="Times New Roman" panose="02020603050405020304" pitchFamily="18" charset="0"/>
                <a:cs typeface="Cavolini" panose="03000502040302020204" pitchFamily="66" charset="0"/>
              </a:rPr>
              <a:t>	set at God's right hand on high;</a:t>
            </a:r>
          </a:p>
          <a:p>
            <a:pPr marL="358775" indent="-358775">
              <a:lnSpc>
                <a:spcPts val="4200"/>
              </a:lnSpc>
            </a:pPr>
            <a:r>
              <a:rPr lang="en-GB" sz="4000" b="1" i="1" dirty="0">
                <a:ea typeface="Times New Roman" panose="02020603050405020304" pitchFamily="18" charset="0"/>
                <a:cs typeface="Cavolini" panose="03000502040302020204" pitchFamily="66" charset="0"/>
              </a:rPr>
              <a:t>	when like stars his children crowned </a:t>
            </a:r>
          </a:p>
          <a:p>
            <a:pPr marL="358775" indent="-358775">
              <a:lnSpc>
                <a:spcPts val="4200"/>
              </a:lnSpc>
            </a:pPr>
            <a:r>
              <a:rPr lang="en-GB" sz="4000" b="1" i="1" dirty="0">
                <a:ea typeface="Times New Roman" panose="02020603050405020304" pitchFamily="18" charset="0"/>
                <a:cs typeface="Cavolini" panose="03000502040302020204" pitchFamily="66" charset="0"/>
              </a:rPr>
              <a:t>	all in white shall wait around.</a:t>
            </a:r>
          </a:p>
          <a:p>
            <a:pPr marL="358775" indent="-358775">
              <a:lnSpc>
                <a:spcPts val="4200"/>
              </a:lnSpc>
            </a:pPr>
            <a:endParaRPr lang="en-GB" sz="4000" b="1" i="1" dirty="0">
              <a:ea typeface="Times New Roman" panose="02020603050405020304" pitchFamily="18" charset="0"/>
              <a:cs typeface="Cavolini" panose="03000502040302020204" pitchFamily="66" charset="0"/>
            </a:endParaRPr>
          </a:p>
          <a:p>
            <a:pPr marL="358775" indent="-358775">
              <a:lnSpc>
                <a:spcPts val="4200"/>
              </a:lnSpc>
            </a:pPr>
            <a:endParaRPr lang="en-GB" sz="4000" b="1" i="1" dirty="0">
              <a:ea typeface="Times New Roman" panose="02020603050405020304" pitchFamily="18" charset="0"/>
              <a:cs typeface="Cavolini" panose="03000502040302020204" pitchFamily="66" charset="0"/>
            </a:endParaRPr>
          </a:p>
          <a:p>
            <a:pPr marL="358775" indent="-358775">
              <a:lnSpc>
                <a:spcPts val="4200"/>
              </a:lnSpc>
            </a:pPr>
            <a:endParaRPr lang="en-GB" sz="4000" b="1" i="1" dirty="0">
              <a:ea typeface="Times New Roman" panose="02020603050405020304" pitchFamily="18" charset="0"/>
              <a:cs typeface="Cavolini" panose="03000502040302020204" pitchFamily="66" charset="0"/>
            </a:endParaRPr>
          </a:p>
          <a:p>
            <a:pPr marL="358775" indent="-358775">
              <a:lnSpc>
                <a:spcPts val="4200"/>
              </a:lnSpc>
            </a:pPr>
            <a:endParaRPr lang="en-GB" sz="4000" b="1" i="1" dirty="0">
              <a:ea typeface="Times New Roman" panose="02020603050405020304" pitchFamily="18" charset="0"/>
              <a:cs typeface="Cavolini" panose="03000502040302020204" pitchFamily="66" charset="0"/>
            </a:endParaRPr>
          </a:p>
          <a:p>
            <a:pPr algn="ctr"/>
            <a:r>
              <a:rPr lang="en-GB" sz="7200" dirty="0">
                <a:solidFill>
                  <a:srgbClr val="FFFF00"/>
                </a:solidFill>
                <a:latin typeface="Kingthings Christmas 2" panose="02000000000000000000" pitchFamily="2" charset="0"/>
                <a:ea typeface="Times New Roman" panose="02020603050405020304" pitchFamily="18" charset="0"/>
                <a:cs typeface="Cavolini" panose="03000502040302020204" pitchFamily="66" charset="0"/>
              </a:rPr>
              <a:t>The End of the Christmas Season</a:t>
            </a:r>
          </a:p>
        </p:txBody>
      </p:sp>
    </p:spTree>
    <p:extLst>
      <p:ext uri="{BB962C8B-B14F-4D97-AF65-F5344CB8AC3E}">
        <p14:creationId xmlns:p14="http://schemas.microsoft.com/office/powerpoint/2010/main" val="29654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49E09-810D-2794-759A-ADC234ACF64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F04B7F0-5841-196B-800B-736961FB683C}"/>
              </a:ext>
            </a:extLst>
          </p:cNvPr>
          <p:cNvSpPr/>
          <p:nvPr/>
        </p:nvSpPr>
        <p:spPr>
          <a:xfrm>
            <a:off x="0" y="-1"/>
            <a:ext cx="7559676" cy="6201698"/>
          </a:xfrm>
          <a:prstGeom prst="rect">
            <a:avLst/>
          </a:prstGeom>
        </p:spPr>
        <p:txBody>
          <a:bodyPr wrap="square">
            <a:spAutoFit/>
          </a:bodyPr>
          <a:lstStyle/>
          <a:p>
            <a:pPr marL="358775" indent="-358775" algn="just">
              <a:spcAft>
                <a:spcPts val="638"/>
              </a:spcAft>
              <a:tabLst>
                <a:tab pos="1341636" algn="l"/>
              </a:tabLst>
            </a:pPr>
            <a:r>
              <a:rPr lang="en-GB" sz="3200" i="1" u="sng" kern="1400" dirty="0">
                <a:solidFill>
                  <a:srgbClr val="F9BBF9"/>
                </a:solidFill>
                <a:cs typeface="Cavolini" panose="03000502040302020204" pitchFamily="66" charset="0"/>
              </a:rPr>
              <a:t>Opening Hymn</a:t>
            </a:r>
          </a:p>
          <a:p>
            <a:pPr marL="358775" indent="-358775"/>
            <a:endParaRPr lang="en-GB" sz="4000" b="1" i="1" dirty="0">
              <a:cs typeface="Cavolini" panose="03000502040302020204" pitchFamily="66" charset="0"/>
            </a:endParaRPr>
          </a:p>
          <a:p>
            <a:pPr marL="358775" indent="-358775"/>
            <a:r>
              <a:rPr lang="en-GB" sz="4000" b="1" i="1" dirty="0">
                <a:cs typeface="Cavolini" panose="03000502040302020204" pitchFamily="66" charset="0"/>
              </a:rPr>
              <a:t>3 	Grant us grace to see thee, Lord,</a:t>
            </a:r>
          </a:p>
          <a:p>
            <a:pPr marL="358775" indent="-358775"/>
            <a:r>
              <a:rPr lang="en-GB" sz="4000" b="1" i="1" dirty="0">
                <a:cs typeface="Cavolini" panose="03000502040302020204" pitchFamily="66" charset="0"/>
              </a:rPr>
              <a:t>	mirrored in thy holy word;</a:t>
            </a:r>
          </a:p>
          <a:p>
            <a:pPr marL="358775" indent="-358775"/>
            <a:r>
              <a:rPr lang="en-GB" sz="4000" b="1" i="1" dirty="0">
                <a:cs typeface="Cavolini" panose="03000502040302020204" pitchFamily="66" charset="0"/>
              </a:rPr>
              <a:t>	may we imitate thee now</a:t>
            </a:r>
          </a:p>
          <a:p>
            <a:pPr marL="358775" indent="-358775"/>
            <a:r>
              <a:rPr lang="en-GB" sz="4000" b="1" i="1" dirty="0">
                <a:cs typeface="Cavolini" panose="03000502040302020204" pitchFamily="66" charset="0"/>
              </a:rPr>
              <a:t>	and be pure, as pure art thou;</a:t>
            </a:r>
          </a:p>
          <a:p>
            <a:pPr marL="358775" indent="-358775"/>
            <a:r>
              <a:rPr lang="en-GB" sz="4000" b="1" i="1" dirty="0">
                <a:cs typeface="Cavolini" panose="03000502040302020204" pitchFamily="66" charset="0"/>
              </a:rPr>
              <a:t>	that we like to thee may be</a:t>
            </a:r>
          </a:p>
          <a:p>
            <a:pPr marL="358775" indent="-358775"/>
            <a:r>
              <a:rPr lang="en-GB" sz="4000" b="1" i="1" dirty="0">
                <a:cs typeface="Cavolini" panose="03000502040302020204" pitchFamily="66" charset="0"/>
              </a:rPr>
              <a:t>	at thy great Epiphany,</a:t>
            </a:r>
          </a:p>
          <a:p>
            <a:pPr marL="358775" indent="-358775"/>
            <a:r>
              <a:rPr lang="en-GB" sz="4000" b="1" i="1" dirty="0">
                <a:cs typeface="Cavolini" panose="03000502040302020204" pitchFamily="66" charset="0"/>
              </a:rPr>
              <a:t>	and may praise thee, ever blest,</a:t>
            </a:r>
          </a:p>
          <a:p>
            <a:pPr marL="358775" indent="-358775"/>
            <a:r>
              <a:rPr lang="en-GB" sz="4000" b="1" i="1" dirty="0">
                <a:cs typeface="Cavolini" panose="03000502040302020204" pitchFamily="66" charset="0"/>
              </a:rPr>
              <a:t>	God in man made manifest.</a:t>
            </a:r>
          </a:p>
        </p:txBody>
      </p:sp>
    </p:spTree>
    <p:extLst>
      <p:ext uri="{BB962C8B-B14F-4D97-AF65-F5344CB8AC3E}">
        <p14:creationId xmlns:p14="http://schemas.microsoft.com/office/powerpoint/2010/main" val="19001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B3EAB-A209-5509-2CCB-D69A68C081E5}"/>
            </a:ext>
          </a:extLst>
        </p:cNvPr>
        <p:cNvGrpSpPr/>
        <p:nvPr/>
      </p:nvGrpSpPr>
      <p:grpSpPr>
        <a:xfrm>
          <a:off x="0" y="0"/>
          <a:ext cx="0" cy="0"/>
          <a:chOff x="0" y="0"/>
          <a:chExt cx="0" cy="0"/>
        </a:xfrm>
      </p:grpSpPr>
      <p:pic>
        <p:nvPicPr>
          <p:cNvPr id="3" name="Picture 2" descr="A logo with purple and orange lines&#10;&#10;AI-generated content may be incorrect.">
            <a:extLst>
              <a:ext uri="{FF2B5EF4-FFF2-40B4-BE49-F238E27FC236}">
                <a16:creationId xmlns:a16="http://schemas.microsoft.com/office/drawing/2014/main" id="{04CC5F44-F90B-3D8E-2BFB-2311615FF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01" y="-6797"/>
            <a:ext cx="6048672" cy="9829918"/>
          </a:xfrm>
          <a:prstGeom prst="rect">
            <a:avLst/>
          </a:prstGeom>
        </p:spPr>
      </p:pic>
    </p:spTree>
    <p:extLst>
      <p:ext uri="{BB962C8B-B14F-4D97-AF65-F5344CB8AC3E}">
        <p14:creationId xmlns:p14="http://schemas.microsoft.com/office/powerpoint/2010/main" val="227923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364F-E608-A4AC-DADE-7CD02FEAE2F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457A45-028B-A3B7-B661-ABC6413DBAB2}"/>
              </a:ext>
            </a:extLst>
          </p:cNvPr>
          <p:cNvSpPr/>
          <p:nvPr/>
        </p:nvSpPr>
        <p:spPr>
          <a:xfrm>
            <a:off x="0" y="-1"/>
            <a:ext cx="7559676" cy="6817251"/>
          </a:xfrm>
          <a:prstGeom prst="rect">
            <a:avLst/>
          </a:prstGeom>
        </p:spPr>
        <p:txBody>
          <a:bodyPr wrap="square">
            <a:spAutoFit/>
          </a:bodyPr>
          <a:lstStyle/>
          <a:p>
            <a:pPr algn="ctr">
              <a:lnSpc>
                <a:spcPts val="4000"/>
              </a:lnSpc>
              <a:spcAft>
                <a:spcPts val="638"/>
              </a:spcAft>
              <a:tabLst>
                <a:tab pos="1341636" algn="l"/>
              </a:tabLst>
            </a:pPr>
            <a:r>
              <a:rPr lang="en-GB" sz="3200" i="1" u="sng" kern="1400" dirty="0">
                <a:solidFill>
                  <a:srgbClr val="F9BBF9"/>
                </a:solidFill>
                <a:cs typeface="Cavolini" panose="03000502040302020204" pitchFamily="66" charset="0"/>
              </a:rPr>
              <a:t>Introduction and Greeting</a:t>
            </a:r>
            <a:endParaRPr lang="en-GB" sz="3200" b="1" i="1" dirty="0">
              <a:cs typeface="Cavolini" panose="03000502040302020204" pitchFamily="66" charset="0"/>
            </a:endParaRPr>
          </a:p>
          <a:p>
            <a:pPr marL="358775" indent="-358775"/>
            <a:endParaRPr lang="en-GB" sz="4000" b="1" i="1" dirty="0">
              <a:cs typeface="Cavolini" panose="03000502040302020204" pitchFamily="66" charset="0"/>
            </a:endParaRPr>
          </a:p>
          <a:p>
            <a:pPr marL="358775" indent="-358775"/>
            <a:r>
              <a:rPr lang="en-GB" sz="4000" i="1" dirty="0">
                <a:cs typeface="Cavolini" panose="03000502040302020204" pitchFamily="66" charset="0"/>
              </a:rPr>
              <a:t>Priest:	In the name of the Father, and of the Son, and of the Holy Spirit.</a:t>
            </a:r>
          </a:p>
          <a:p>
            <a:pPr marL="358775" indent="-358775"/>
            <a:r>
              <a:rPr lang="en-GB" sz="4000" b="1" i="1" dirty="0">
                <a:cs typeface="Cavolini" panose="03000502040302020204" pitchFamily="66" charset="0"/>
              </a:rPr>
              <a:t>All: 	Amen.</a:t>
            </a:r>
          </a:p>
          <a:p>
            <a:pPr marL="358775" indent="-358775"/>
            <a:endParaRPr lang="en-GB" sz="4000" b="1" i="1" dirty="0">
              <a:cs typeface="Cavolini" panose="03000502040302020204" pitchFamily="66" charset="0"/>
            </a:endParaRPr>
          </a:p>
          <a:p>
            <a:pPr marL="358775" indent="-358775"/>
            <a:r>
              <a:rPr lang="en-GB" sz="4000" i="1" dirty="0">
                <a:cs typeface="Cavolini" panose="03000502040302020204" pitchFamily="66" charset="0"/>
              </a:rPr>
              <a:t>Priest:	The Lord be with you.</a:t>
            </a:r>
          </a:p>
          <a:p>
            <a:pPr marL="358775" indent="-358775"/>
            <a:r>
              <a:rPr lang="en-GB" sz="4000" b="1" i="1" dirty="0">
                <a:cs typeface="Cavolini" panose="03000502040302020204" pitchFamily="66" charset="0"/>
              </a:rPr>
              <a:t>All: 	And with your spirit.</a:t>
            </a:r>
          </a:p>
          <a:p>
            <a:pPr marL="358775" indent="-358775"/>
            <a:endParaRPr lang="en-GB" sz="4000" b="1" i="1" dirty="0">
              <a:cs typeface="Cavolini" panose="03000502040302020204" pitchFamily="66" charset="0"/>
            </a:endParaRPr>
          </a:p>
          <a:p>
            <a:pPr marL="358775" indent="-358775"/>
            <a:r>
              <a:rPr lang="en-GB" sz="4000" b="1" i="1" dirty="0">
                <a:solidFill>
                  <a:srgbClr val="FFFF00"/>
                </a:solidFill>
                <a:cs typeface="Cavolini" panose="03000502040302020204" pitchFamily="66" charset="0"/>
              </a:rPr>
              <a:t>	</a:t>
            </a:r>
            <a:r>
              <a:rPr lang="en-GB" sz="4000" i="1" dirty="0">
                <a:solidFill>
                  <a:srgbClr val="FFFF00"/>
                </a:solidFill>
                <a:cs typeface="Cavolini" panose="03000502040302020204" pitchFamily="66" charset="0"/>
              </a:rPr>
              <a:t>The priest welcomes all present, and briefly introduces the Mass</a:t>
            </a:r>
          </a:p>
        </p:txBody>
      </p:sp>
    </p:spTree>
    <p:extLst>
      <p:ext uri="{BB962C8B-B14F-4D97-AF65-F5344CB8AC3E}">
        <p14:creationId xmlns:p14="http://schemas.microsoft.com/office/powerpoint/2010/main" val="4712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DA54-9266-406E-86C6-3C985D0B9A1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BF9E19F-A965-7A32-C188-408C6A57C67B}"/>
              </a:ext>
            </a:extLst>
          </p:cNvPr>
          <p:cNvSpPr/>
          <p:nvPr/>
        </p:nvSpPr>
        <p:spPr>
          <a:xfrm>
            <a:off x="0" y="-1"/>
            <a:ext cx="7559676" cy="9279463"/>
          </a:xfrm>
          <a:prstGeom prst="rect">
            <a:avLst/>
          </a:prstGeom>
        </p:spPr>
        <p:txBody>
          <a:bodyPr wrap="square">
            <a:spAutoFit/>
          </a:bodyPr>
          <a:lstStyle/>
          <a:p>
            <a:pPr marL="358775" indent="-358775" algn="ctr">
              <a:spcAft>
                <a:spcPts val="638"/>
              </a:spcAft>
              <a:tabLst>
                <a:tab pos="1341636" algn="l"/>
              </a:tabLst>
            </a:pPr>
            <a:r>
              <a:rPr lang="en-GB" sz="3200" i="1" u="sng" kern="1400" dirty="0">
                <a:solidFill>
                  <a:srgbClr val="F9BBF9"/>
                </a:solidFill>
                <a:cs typeface="Cavolini" panose="03000502040302020204" pitchFamily="66" charset="0"/>
              </a:rPr>
              <a:t>Blessing and Sprinkling of Holy Water</a:t>
            </a:r>
          </a:p>
          <a:p>
            <a:pPr marL="358775" indent="-358775"/>
            <a:r>
              <a:rPr lang="en-GB" sz="4000" b="1" i="1" dirty="0">
                <a:cs typeface="Cavolini" panose="03000502040302020204" pitchFamily="66" charset="0"/>
              </a:rPr>
              <a:t>1 	Baptised in water, sealed by the Spirit,</a:t>
            </a:r>
          </a:p>
          <a:p>
            <a:pPr marL="358775" indent="-358775"/>
            <a:r>
              <a:rPr lang="en-GB" sz="4000" b="1" i="1" dirty="0">
                <a:cs typeface="Cavolini" panose="03000502040302020204" pitchFamily="66" charset="0"/>
              </a:rPr>
              <a:t>	cleansed by the blood of Christ our King:</a:t>
            </a:r>
          </a:p>
          <a:p>
            <a:pPr marL="358775" indent="-358775"/>
            <a:r>
              <a:rPr lang="en-GB" sz="4000" b="1" i="1" dirty="0">
                <a:cs typeface="Cavolini" panose="03000502040302020204" pitchFamily="66" charset="0"/>
              </a:rPr>
              <a:t>	trusting his promise, heirs of salvation,</a:t>
            </a:r>
          </a:p>
          <a:p>
            <a:pPr marL="358775" indent="-358775"/>
            <a:r>
              <a:rPr lang="en-GB" sz="4000" b="1" i="1" dirty="0">
                <a:cs typeface="Cavolini" panose="03000502040302020204" pitchFamily="66" charset="0"/>
              </a:rPr>
              <a:t>	faithfully now God's praises we sing.</a:t>
            </a:r>
          </a:p>
          <a:p>
            <a:pPr marL="358775" indent="-358775"/>
            <a:endParaRPr lang="en-GB" sz="4000" b="1" i="1" dirty="0">
              <a:cs typeface="Cavolini" panose="03000502040302020204" pitchFamily="66" charset="0"/>
            </a:endParaRPr>
          </a:p>
          <a:p>
            <a:pPr marL="358775" indent="-358775"/>
            <a:r>
              <a:rPr lang="en-GB" sz="4000" b="1" i="1" dirty="0">
                <a:cs typeface="Cavolini" panose="03000502040302020204" pitchFamily="66" charset="0"/>
              </a:rPr>
              <a:t>2 	Baptised in water, sealed by the Spirit,</a:t>
            </a:r>
          </a:p>
          <a:p>
            <a:pPr marL="358775" indent="-358775"/>
            <a:r>
              <a:rPr lang="en-GB" sz="4000" b="1" i="1" dirty="0">
                <a:cs typeface="Cavolini" panose="03000502040302020204" pitchFamily="66" charset="0"/>
              </a:rPr>
              <a:t>	dead in the tomb with Christ our King:</a:t>
            </a:r>
          </a:p>
          <a:p>
            <a:pPr marL="358775" indent="-358775"/>
            <a:r>
              <a:rPr lang="en-GB" sz="4000" b="1" i="1" dirty="0">
                <a:cs typeface="Cavolini" panose="03000502040302020204" pitchFamily="66" charset="0"/>
              </a:rPr>
              <a:t>	one with his rising, freed and forgiven,</a:t>
            </a:r>
          </a:p>
          <a:p>
            <a:pPr marL="358775" indent="-358775"/>
            <a:r>
              <a:rPr lang="en-GB" sz="4000" b="1" i="1" dirty="0">
                <a:cs typeface="Cavolini" panose="03000502040302020204" pitchFamily="66" charset="0"/>
              </a:rPr>
              <a:t>	thankfully now God's praises we sing.</a:t>
            </a:r>
          </a:p>
          <a:p>
            <a:pPr marL="358775" indent="-358775"/>
            <a:endParaRPr lang="en-GB" sz="4000" b="1" i="1" dirty="0">
              <a:cs typeface="Cavolini" panose="03000502040302020204" pitchFamily="66" charset="0"/>
            </a:endParaRPr>
          </a:p>
          <a:p>
            <a:pPr marL="358775" indent="-358775"/>
            <a:r>
              <a:rPr lang="en-GB" sz="4000" b="1" i="1" dirty="0">
                <a:cs typeface="Cavolini" panose="03000502040302020204" pitchFamily="66" charset="0"/>
              </a:rPr>
              <a:t>3 	Baptised in water, sealed by the Spirit,</a:t>
            </a:r>
          </a:p>
          <a:p>
            <a:pPr marL="358775" indent="-358775"/>
            <a:r>
              <a:rPr lang="en-GB" sz="4000" b="1" i="1" dirty="0">
                <a:cs typeface="Cavolini" panose="03000502040302020204" pitchFamily="66" charset="0"/>
              </a:rPr>
              <a:t>	marked with the sign of Christ our King:</a:t>
            </a:r>
          </a:p>
          <a:p>
            <a:pPr marL="358775" indent="-358775"/>
            <a:r>
              <a:rPr lang="en-GB" sz="4000" b="1" i="1" dirty="0">
                <a:cs typeface="Cavolini" panose="03000502040302020204" pitchFamily="66" charset="0"/>
              </a:rPr>
              <a:t>	born of one Father, we are his children,</a:t>
            </a:r>
          </a:p>
          <a:p>
            <a:pPr marL="358775" indent="-358775"/>
            <a:r>
              <a:rPr lang="en-GB" sz="4000" b="1" i="1" dirty="0">
                <a:cs typeface="Cavolini" panose="03000502040302020204" pitchFamily="66" charset="0"/>
              </a:rPr>
              <a:t>	joyfully now God's praises we sing.</a:t>
            </a:r>
          </a:p>
        </p:txBody>
      </p:sp>
    </p:spTree>
    <p:extLst>
      <p:ext uri="{BB962C8B-B14F-4D97-AF65-F5344CB8AC3E}">
        <p14:creationId xmlns:p14="http://schemas.microsoft.com/office/powerpoint/2010/main" val="50227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D190D-AEE7-8975-D3B9-A57E2C294C5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42334E0-5529-6631-0CC8-F5A8EBFA2C66}"/>
              </a:ext>
            </a:extLst>
          </p:cNvPr>
          <p:cNvSpPr txBox="1"/>
          <p:nvPr/>
        </p:nvSpPr>
        <p:spPr>
          <a:xfrm>
            <a:off x="0" y="22920"/>
            <a:ext cx="7393107" cy="9575185"/>
          </a:xfrm>
          <a:prstGeom prst="rect">
            <a:avLst/>
          </a:prstGeom>
          <a:noFill/>
        </p:spPr>
        <p:txBody>
          <a:bodyPr wrap="square">
            <a:spAutoFit/>
          </a:bodyPr>
          <a:lstStyle/>
          <a:p>
            <a:pPr marL="358775" indent="-358775" algn="ctr">
              <a:lnSpc>
                <a:spcPts val="4000"/>
              </a:lnSpc>
              <a:spcAft>
                <a:spcPts val="638"/>
              </a:spcAft>
              <a:tabLst>
                <a:tab pos="1341636" algn="l"/>
              </a:tabLst>
            </a:pPr>
            <a:r>
              <a:rPr lang="en-GB" sz="3200" i="1" u="sng" kern="1400" dirty="0">
                <a:solidFill>
                  <a:srgbClr val="F9BBF9"/>
                </a:solidFill>
                <a:cs typeface="Cavolini" panose="03000502040302020204" pitchFamily="66" charset="0"/>
              </a:rPr>
              <a:t>Gloria</a:t>
            </a:r>
          </a:p>
          <a:p>
            <a:pPr algn="ctr">
              <a:lnSpc>
                <a:spcPts val="4000"/>
              </a:lnSpc>
              <a:spcAft>
                <a:spcPts val="638"/>
              </a:spcAft>
              <a:tabLst>
                <a:tab pos="1341636" algn="l"/>
              </a:tabLst>
            </a:pPr>
            <a:r>
              <a:rPr lang="en-GB" sz="4000" b="1" i="1" dirty="0">
                <a:cs typeface="Cavolini" panose="03000502040302020204" pitchFamily="66" charset="0"/>
              </a:rPr>
              <a:t>Glory to God in the highest, and on earth peace to people of good will.  We praise you, we bless you, we adore you, we glorify you, we give you thanks for your great glory, Lord God, heavenly King, O God, almighty Father. </a:t>
            </a:r>
          </a:p>
          <a:p>
            <a:pPr algn="ctr">
              <a:lnSpc>
                <a:spcPts val="4000"/>
              </a:lnSpc>
              <a:spcAft>
                <a:spcPts val="638"/>
              </a:spcAft>
              <a:tabLst>
                <a:tab pos="1341636" algn="l"/>
              </a:tabLst>
            </a:pPr>
            <a:r>
              <a:rPr lang="en-GB" sz="4000" b="1" i="1" dirty="0">
                <a:cs typeface="Cavolini" panose="03000502040302020204" pitchFamily="66" charset="0"/>
              </a:rPr>
              <a:t>Lord Jesus Christ, Only Begotten Son, Lord God, Lamb of God, Son of the Father, you take away the sins of the world, have mercy on us;  you take away the sins of the world,  receive our prayer;  you are seated at the right hand of the Father have mercy on us. </a:t>
            </a:r>
          </a:p>
          <a:p>
            <a:pPr algn="ctr">
              <a:lnSpc>
                <a:spcPts val="4000"/>
              </a:lnSpc>
              <a:spcAft>
                <a:spcPts val="638"/>
              </a:spcAft>
              <a:tabLst>
                <a:tab pos="1341636" algn="l"/>
              </a:tabLst>
            </a:pPr>
            <a:r>
              <a:rPr lang="en-GB" sz="4000" b="1" i="1" dirty="0">
                <a:cs typeface="Cavolini" panose="03000502040302020204" pitchFamily="66" charset="0"/>
              </a:rPr>
              <a:t>For you alone are the Holy One, you alone are the Lord, you alone are the Most High, Jesus Christ, with the Holy Spirit, in the glory of God the Father. Amen.</a:t>
            </a:r>
          </a:p>
        </p:txBody>
      </p:sp>
    </p:spTree>
    <p:extLst>
      <p:ext uri="{BB962C8B-B14F-4D97-AF65-F5344CB8AC3E}">
        <p14:creationId xmlns:p14="http://schemas.microsoft.com/office/powerpoint/2010/main" val="91617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3DD54-3B16-692C-E46C-CE25074650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5C4064-FBB7-2FB2-4017-7C1AB7FFAC92}"/>
              </a:ext>
            </a:extLst>
          </p:cNvPr>
          <p:cNvSpPr txBox="1"/>
          <p:nvPr/>
        </p:nvSpPr>
        <p:spPr>
          <a:xfrm>
            <a:off x="-1" y="0"/>
            <a:ext cx="7559675" cy="8094524"/>
          </a:xfrm>
          <a:prstGeom prst="rect">
            <a:avLst/>
          </a:prstGeom>
          <a:noFill/>
        </p:spPr>
        <p:txBody>
          <a:bodyPr wrap="square">
            <a:spAutoFit/>
          </a:bodyPr>
          <a:lstStyle/>
          <a:p>
            <a:pPr algn="ctr"/>
            <a:r>
              <a:rPr lang="en-GB" sz="3200" i="1" u="sng" kern="1400" dirty="0">
                <a:solidFill>
                  <a:srgbClr val="F9BBF9"/>
                </a:solidFill>
                <a:cs typeface="Cavolini" panose="03000502040302020204" pitchFamily="66" charset="0"/>
              </a:rPr>
              <a:t>Opening Prayer (Collect)</a:t>
            </a:r>
          </a:p>
          <a:p>
            <a:pPr algn="ctr"/>
            <a:endParaRPr lang="en-GB" sz="4000" b="1" i="1" dirty="0">
              <a:cs typeface="Cavolini" panose="03000502040302020204" pitchFamily="66" charset="0"/>
            </a:endParaRPr>
          </a:p>
          <a:p>
            <a:pPr algn="ctr"/>
            <a:r>
              <a:rPr lang="en-GB" sz="4000" b="1" i="1" dirty="0">
                <a:cs typeface="Cavolini" panose="03000502040302020204" pitchFamily="66" charset="0"/>
              </a:rPr>
              <a:t>Priest: 	Let us pray.</a:t>
            </a:r>
          </a:p>
          <a:p>
            <a:pPr algn="ctr"/>
            <a:endParaRPr lang="en-GB" sz="4000" b="1" i="1" dirty="0">
              <a:cs typeface="Cavolini" panose="03000502040302020204" pitchFamily="66" charset="0"/>
            </a:endParaRPr>
          </a:p>
          <a:p>
            <a:pPr algn="ctr"/>
            <a:r>
              <a:rPr lang="en-GB" sz="4000" i="1" dirty="0">
                <a:solidFill>
                  <a:srgbClr val="FFFF00"/>
                </a:solidFill>
                <a:cs typeface="Cavolini" panose="03000502040302020204" pitchFamily="66" charset="0"/>
              </a:rPr>
              <a:t>All take a moment of silence to think of the prayers we are bringing to Mass today.</a:t>
            </a:r>
          </a:p>
          <a:p>
            <a:pPr algn="ctr"/>
            <a:endParaRPr lang="en-GB" sz="4000" i="1" dirty="0">
              <a:solidFill>
                <a:srgbClr val="FFFF00"/>
              </a:solidFill>
              <a:cs typeface="Cavolini" panose="03000502040302020204" pitchFamily="66" charset="0"/>
            </a:endParaRPr>
          </a:p>
          <a:p>
            <a:pPr algn="ctr"/>
            <a:r>
              <a:rPr lang="en-GB" sz="4000" i="1" dirty="0">
                <a:solidFill>
                  <a:srgbClr val="FFFF00"/>
                </a:solidFill>
                <a:cs typeface="Cavolini" panose="03000502040302020204" pitchFamily="66" charset="0"/>
              </a:rPr>
              <a:t>Then the Priest says the Collect, at the end of which the people acclaim:</a:t>
            </a:r>
          </a:p>
          <a:p>
            <a:pPr algn="ctr"/>
            <a:endParaRPr lang="en-GB" sz="4000" b="1" i="1" dirty="0">
              <a:cs typeface="Cavolini" panose="03000502040302020204" pitchFamily="66" charset="0"/>
            </a:endParaRPr>
          </a:p>
          <a:p>
            <a:pPr algn="ctr"/>
            <a:r>
              <a:rPr lang="en-GB" sz="4000" b="1" i="1" dirty="0">
                <a:cs typeface="Cavolini" panose="03000502040302020204" pitchFamily="66" charset="0"/>
              </a:rPr>
              <a:t>All: Amen.</a:t>
            </a:r>
          </a:p>
          <a:p>
            <a:pPr algn="ctr"/>
            <a:endParaRPr lang="en-GB" sz="4000" b="1" i="1" dirty="0">
              <a:cs typeface="Cavolini" panose="03000502040302020204" pitchFamily="66" charset="0"/>
            </a:endParaRPr>
          </a:p>
          <a:p>
            <a:pPr algn="ctr"/>
            <a:r>
              <a:rPr lang="en-GB" sz="4000" i="1" dirty="0">
                <a:solidFill>
                  <a:srgbClr val="FFFF00"/>
                </a:solidFill>
                <a:cs typeface="Cavolini" panose="03000502040302020204" pitchFamily="66" charset="0"/>
              </a:rPr>
              <a:t>All sit for the Liturgy of the Word</a:t>
            </a:r>
          </a:p>
        </p:txBody>
      </p:sp>
    </p:spTree>
    <p:extLst>
      <p:ext uri="{BB962C8B-B14F-4D97-AF65-F5344CB8AC3E}">
        <p14:creationId xmlns:p14="http://schemas.microsoft.com/office/powerpoint/2010/main" val="139779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FA0E4-49BC-11B7-DFA9-7581395775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6D2022-3B23-A7AF-A421-BF0C266BA410}"/>
              </a:ext>
            </a:extLst>
          </p:cNvPr>
          <p:cNvSpPr txBox="1"/>
          <p:nvPr/>
        </p:nvSpPr>
        <p:spPr>
          <a:xfrm>
            <a:off x="-1" y="34277"/>
            <a:ext cx="7559675" cy="6196568"/>
          </a:xfrm>
          <a:prstGeom prst="rect">
            <a:avLst/>
          </a:prstGeom>
          <a:noFill/>
        </p:spPr>
        <p:txBody>
          <a:bodyPr wrap="square">
            <a:spAutoFit/>
          </a:bodyPr>
          <a:lstStyle/>
          <a:p>
            <a:pPr marL="358775" indent="-358775" algn="ctr">
              <a:lnSpc>
                <a:spcPts val="4000"/>
              </a:lnSpc>
              <a:spcAft>
                <a:spcPts val="638"/>
              </a:spcAft>
              <a:tabLst>
                <a:tab pos="1341636" algn="l"/>
              </a:tabLst>
            </a:pPr>
            <a:r>
              <a:rPr lang="en-GB" sz="3200" i="1" u="sng" kern="1400" dirty="0">
                <a:solidFill>
                  <a:srgbClr val="F9BBF9"/>
                </a:solidFill>
                <a:cs typeface="Cavolini" panose="03000502040302020204" pitchFamily="66" charset="0"/>
              </a:rPr>
              <a:t>First Reading</a:t>
            </a:r>
          </a:p>
          <a:p>
            <a:pPr marL="358775" indent="-358775" algn="ctr">
              <a:lnSpc>
                <a:spcPts val="4000"/>
              </a:lnSpc>
              <a:spcAft>
                <a:spcPts val="638"/>
              </a:spcAft>
              <a:tabLst>
                <a:tab pos="1341636" algn="l"/>
              </a:tabLst>
            </a:pPr>
            <a:endParaRPr lang="en-GB" sz="3200" i="1" u="sng" kern="1400" dirty="0">
              <a:solidFill>
                <a:srgbClr val="F9BBF9"/>
              </a:solidFill>
              <a:cs typeface="Cavolini" panose="03000502040302020204" pitchFamily="66" charset="0"/>
            </a:endParaRPr>
          </a:p>
          <a:p>
            <a:pPr algn="ctr"/>
            <a:r>
              <a:rPr lang="en-GB" sz="4000" i="1" dirty="0">
                <a:cs typeface="Cavolini" panose="03000502040302020204" pitchFamily="66" charset="0"/>
              </a:rPr>
              <a:t>A reading from the prophet Isaiah</a:t>
            </a:r>
          </a:p>
          <a:p>
            <a:pPr algn="ctr"/>
            <a:r>
              <a:rPr lang="en-GB" sz="4000" i="1" dirty="0">
                <a:cs typeface="Cavolini" panose="03000502040302020204" pitchFamily="66" charset="0"/>
              </a:rPr>
              <a:t>	42:1-4, 6-7: ‘Behold my servant, in whom my soul delights.’</a:t>
            </a:r>
          </a:p>
          <a:p>
            <a:pPr algn="ctr"/>
            <a:r>
              <a:rPr lang="en-GB" sz="4000" i="1" dirty="0">
                <a:cs typeface="Cavolini" panose="03000502040302020204" pitchFamily="66" charset="0"/>
              </a:rPr>
              <a:t> </a:t>
            </a:r>
          </a:p>
          <a:p>
            <a:pPr algn="ctr"/>
            <a:r>
              <a:rPr lang="en-GB" sz="4000" i="1" dirty="0">
                <a:solidFill>
                  <a:srgbClr val="FFFF00"/>
                </a:solidFill>
                <a:cs typeface="Cavolini" panose="03000502040302020204" pitchFamily="66" charset="0"/>
              </a:rPr>
              <a:t>To indicate the end of the reading, the reader acclaims:</a:t>
            </a:r>
          </a:p>
          <a:p>
            <a:pPr algn="ctr"/>
            <a:r>
              <a:rPr lang="en-GB" sz="4000" i="1" dirty="0">
                <a:cs typeface="Cavolini" panose="03000502040302020204" pitchFamily="66" charset="0"/>
              </a:rPr>
              <a:t>R: The word of the Lord.</a:t>
            </a:r>
          </a:p>
          <a:p>
            <a:pPr algn="ctr"/>
            <a:r>
              <a:rPr lang="en-GB" sz="4000" b="1" i="1" dirty="0">
                <a:cs typeface="Cavolini" panose="03000502040302020204" pitchFamily="66" charset="0"/>
              </a:rPr>
              <a:t>All: Thanks be to God.</a:t>
            </a:r>
          </a:p>
        </p:txBody>
      </p:sp>
    </p:spTree>
    <p:extLst>
      <p:ext uri="{BB962C8B-B14F-4D97-AF65-F5344CB8AC3E}">
        <p14:creationId xmlns:p14="http://schemas.microsoft.com/office/powerpoint/2010/main" val="360887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rmit">
      <a:majorFont>
        <a:latin typeface="Kermit"/>
        <a:ea typeface=""/>
        <a:cs typeface=""/>
      </a:majorFont>
      <a:minorFont>
        <a:latin typeface="Kermit Condensed"/>
        <a:ea typeface=""/>
        <a:cs typeface=""/>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13480</TotalTime>
  <Words>2911</Words>
  <Application>Microsoft Office PowerPoint</Application>
  <PresentationFormat>Custom</PresentationFormat>
  <Paragraphs>411</Paragraphs>
  <Slides>40</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40</vt:i4>
      </vt:variant>
      <vt:variant>
        <vt:lpstr>Custom Shows</vt:lpstr>
      </vt:variant>
      <vt:variant>
        <vt:i4>1</vt:i4>
      </vt:variant>
    </vt:vector>
  </HeadingPairs>
  <TitlesOfParts>
    <vt:vector size="50" baseType="lpstr">
      <vt:lpstr>Arial</vt:lpstr>
      <vt:lpstr>Calibri</vt:lpstr>
      <vt:lpstr>Cavolini</vt:lpstr>
      <vt:lpstr>Kermit</vt:lpstr>
      <vt:lpstr>Kermit Condensed</vt:lpstr>
      <vt:lpstr>Kingthings Christmas 2</vt:lpstr>
      <vt:lpstr>Segoe UI</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Twenty Third Sunday in Ordinary Time</dc:title>
  <dc:creator>James Manock</dc:creator>
  <cp:lastModifiedBy>James Manock</cp:lastModifiedBy>
  <cp:revision>557</cp:revision>
  <cp:lastPrinted>2025-12-17T19:38:45Z</cp:lastPrinted>
  <dcterms:created xsi:type="dcterms:W3CDTF">2013-01-05T16:43:12Z</dcterms:created>
  <dcterms:modified xsi:type="dcterms:W3CDTF">2026-01-10T16:24:42Z</dcterms:modified>
</cp:coreProperties>
</file>